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2.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3.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4.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5.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6.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7.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8.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9.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10.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11.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173" r:id="rId5"/>
    <p:sldMasterId id="2147485300" r:id="rId6"/>
    <p:sldMasterId id="2147485361" r:id="rId7"/>
    <p:sldMasterId id="2147485423" r:id="rId8"/>
    <p:sldMasterId id="2147485478" r:id="rId9"/>
    <p:sldMasterId id="2147485486" r:id="rId10"/>
    <p:sldMasterId id="2147485517" r:id="rId11"/>
    <p:sldMasterId id="2147485545" r:id="rId12"/>
    <p:sldMasterId id="2147485576" r:id="rId13"/>
    <p:sldMasterId id="2147485604" r:id="rId14"/>
    <p:sldMasterId id="2147485651" r:id="rId15"/>
  </p:sldMasterIdLst>
  <p:notesMasterIdLst>
    <p:notesMasterId r:id="rId31"/>
  </p:notesMasterIdLst>
  <p:handoutMasterIdLst>
    <p:handoutMasterId r:id="rId32"/>
  </p:handoutMasterIdLst>
  <p:sldIdLst>
    <p:sldId id="2147469810" r:id="rId16"/>
    <p:sldId id="2147469795" r:id="rId17"/>
    <p:sldId id="2147469811" r:id="rId18"/>
    <p:sldId id="2147480683" r:id="rId19"/>
    <p:sldId id="2147480682" r:id="rId20"/>
    <p:sldId id="2147480684" r:id="rId21"/>
    <p:sldId id="2147480685" r:id="rId22"/>
    <p:sldId id="2147480686" r:id="rId23"/>
    <p:sldId id="2147480687" r:id="rId24"/>
    <p:sldId id="2147480688" r:id="rId25"/>
    <p:sldId id="2147479987" r:id="rId26"/>
    <p:sldId id="2147479988" r:id="rId27"/>
    <p:sldId id="2147469812" r:id="rId28"/>
    <p:sldId id="2147480680" r:id="rId29"/>
    <p:sldId id="2147480681" r:id="rId30"/>
  </p:sldIdLst>
  <p:sldSz cx="12192000" cy="6858000"/>
  <p:notesSz cx="7010400" cy="92964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pos="1224" userDrawn="1">
          <p15:clr>
            <a:srgbClr val="A4A3A4"/>
          </p15:clr>
        </p15:guide>
        <p15:guide id="2" orient="horz" pos="2160">
          <p15:clr>
            <a:srgbClr val="A4A3A4"/>
          </p15:clr>
        </p15:guide>
        <p15:guide id="3" pos="386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329103C-2398-E37E-E474-015E54016956}" name="Rob Watchman" initials="RW" userId="S::robw@catalysis.com::4edbae47-ff40-4bfa-89c8-add45c2ba78a" providerId="AD"/>
  <p188:author id="{A23B1195-772C-18C8-2224-168A184FDE0B}" name="Bill Allen" initials="BA" userId="S::bill@catalysis.com::f2037987-1ce5-4980-951a-9dbe89e953d5" providerId="AD"/>
  <p188:author id="{12AD72C3-2057-E820-7CAA-C36FB927413D}" name="Kiran Jain" initials="KJ" userId="S::kiran@catalysis.com::09516f68-7163-4460-8afc-3adf7472d1c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51A6"/>
    <a:srgbClr val="CD9BCF"/>
    <a:srgbClr val="0078D4"/>
    <a:srgbClr val="E8E6DF"/>
    <a:srgbClr val="F4F3F5"/>
    <a:srgbClr val="8DC8E8"/>
    <a:srgbClr val="FFA38B"/>
    <a:srgbClr val="F4364C"/>
    <a:srgbClr val="2A446F"/>
    <a:srgbClr val="7339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E9E2A1-7454-45BF-B941-37FA20B7F170}" v="192" dt="2023-06-26T16:48:47.532"/>
    <p1510:client id="{28694358-57D8-4638-9DCD-A7554FADC68F}" v="3" dt="2023-06-26T16:57:36.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p:restoredTop sz="94694"/>
  </p:normalViewPr>
  <p:slideViewPr>
    <p:cSldViewPr snapToGrid="0">
      <p:cViewPr varScale="1">
        <p:scale>
          <a:sx n="105" d="100"/>
          <a:sy n="105" d="100"/>
        </p:scale>
        <p:origin x="612" y="114"/>
      </p:cViewPr>
      <p:guideLst>
        <p:guide pos="1224"/>
        <p:guide orient="horz" pos="2160"/>
        <p:guide pos="3864"/>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microsoft.com/office/2018/10/relationships/authors" Target="authors.xml"/><Relationship Id="rId21" Type="http://schemas.openxmlformats.org/officeDocument/2006/relationships/slide" Target="slides/slide6.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C4B29-B265-4917-AC8F-113FB44472A0}" type="doc">
      <dgm:prSet loTypeId="urn:microsoft.com/office/officeart/2005/8/layout/process1" loCatId="process" qsTypeId="urn:microsoft.com/office/officeart/2005/8/quickstyle/simple1" qsCatId="simple" csTypeId="urn:microsoft.com/office/officeart/2005/8/colors/accent1_2" csCatId="accent1" phldr="1"/>
      <dgm:spPr/>
    </dgm:pt>
    <dgm:pt modelId="{384290F2-7B4E-4D97-B5B7-8BF0A3165817}">
      <dgm:prSet phldrT="[文本]"/>
      <dgm:spPr/>
      <dgm:t>
        <a:bodyPr/>
        <a:lstStyle/>
        <a:p>
          <a:r>
            <a:rPr lang="zh-CN" altLang="en-US" dirty="0"/>
            <a:t>创建</a:t>
          </a:r>
          <a:endParaRPr lang="en-US" altLang="zh-CN" dirty="0"/>
        </a:p>
        <a:p>
          <a:r>
            <a:rPr lang="zh-CN" altLang="en-US" dirty="0"/>
            <a:t>项目</a:t>
          </a:r>
        </a:p>
      </dgm:t>
    </dgm:pt>
    <dgm:pt modelId="{9B9D5E34-6A98-427A-8F47-B925CACC1AD5}" type="parTrans" cxnId="{B7E01CF9-249D-40D2-924B-CCBB9A021482}">
      <dgm:prSet/>
      <dgm:spPr/>
      <dgm:t>
        <a:bodyPr/>
        <a:lstStyle/>
        <a:p>
          <a:endParaRPr lang="zh-CN" altLang="en-US"/>
        </a:p>
      </dgm:t>
    </dgm:pt>
    <dgm:pt modelId="{AC2064E2-CD53-4FC3-BDD4-98525B468F41}" type="sibTrans" cxnId="{B7E01CF9-249D-40D2-924B-CCBB9A021482}">
      <dgm:prSet/>
      <dgm:spPr/>
      <dgm:t>
        <a:bodyPr/>
        <a:lstStyle/>
        <a:p>
          <a:endParaRPr lang="zh-CN" altLang="en-US"/>
        </a:p>
      </dgm:t>
    </dgm:pt>
    <dgm:pt modelId="{7FFCFF18-36D3-4A2D-9C33-0D626A7553E5}">
      <dgm:prSet phldrT="[文本]"/>
      <dgm:spPr/>
      <dgm:t>
        <a:bodyPr/>
        <a:lstStyle/>
        <a:p>
          <a:r>
            <a:rPr lang="zh-CN" altLang="en-US" dirty="0"/>
            <a:t>收集训练图像</a:t>
          </a:r>
        </a:p>
      </dgm:t>
    </dgm:pt>
    <dgm:pt modelId="{CA278BFE-351C-481B-AB79-750EDD8E1AA9}" type="parTrans" cxnId="{A8FA83F5-B445-4D5D-81FE-41D7C7B24826}">
      <dgm:prSet/>
      <dgm:spPr/>
      <dgm:t>
        <a:bodyPr/>
        <a:lstStyle/>
        <a:p>
          <a:endParaRPr lang="zh-CN" altLang="en-US"/>
        </a:p>
      </dgm:t>
    </dgm:pt>
    <dgm:pt modelId="{93943D94-6E2C-41B9-A607-4E2D882533E3}" type="sibTrans" cxnId="{A8FA83F5-B445-4D5D-81FE-41D7C7B24826}">
      <dgm:prSet/>
      <dgm:spPr/>
      <dgm:t>
        <a:bodyPr/>
        <a:lstStyle/>
        <a:p>
          <a:endParaRPr lang="zh-CN" altLang="en-US"/>
        </a:p>
      </dgm:t>
    </dgm:pt>
    <dgm:pt modelId="{E351E72F-1775-44A6-A706-83A841375F63}">
      <dgm:prSet phldrT="[文本]"/>
      <dgm:spPr/>
      <dgm:t>
        <a:bodyPr/>
        <a:lstStyle/>
        <a:p>
          <a:r>
            <a:rPr lang="zh-CN" altLang="en-US" dirty="0"/>
            <a:t>上传</a:t>
          </a:r>
          <a:endParaRPr lang="en-US" altLang="zh-CN" dirty="0"/>
        </a:p>
        <a:p>
          <a:r>
            <a:rPr lang="zh-CN" altLang="en-US" dirty="0"/>
            <a:t>图像</a:t>
          </a:r>
        </a:p>
      </dgm:t>
    </dgm:pt>
    <dgm:pt modelId="{5DEDE9F0-61AA-4847-8C6A-A3BBB24CA73E}" type="parTrans" cxnId="{E9CD02DE-348E-4E97-97BA-89D266C89251}">
      <dgm:prSet/>
      <dgm:spPr/>
      <dgm:t>
        <a:bodyPr/>
        <a:lstStyle/>
        <a:p>
          <a:endParaRPr lang="zh-CN" altLang="en-US"/>
        </a:p>
      </dgm:t>
    </dgm:pt>
    <dgm:pt modelId="{E18F2547-EE24-48D5-9E24-BE588010728E}" type="sibTrans" cxnId="{E9CD02DE-348E-4E97-97BA-89D266C89251}">
      <dgm:prSet/>
      <dgm:spPr/>
      <dgm:t>
        <a:bodyPr/>
        <a:lstStyle/>
        <a:p>
          <a:endParaRPr lang="zh-CN" altLang="en-US"/>
        </a:p>
      </dgm:t>
    </dgm:pt>
    <dgm:pt modelId="{CC679329-3A19-4EFC-A02E-ABEB66EE9C99}">
      <dgm:prSet phldrT="[文本]"/>
      <dgm:spPr/>
      <dgm:t>
        <a:bodyPr/>
        <a:lstStyle/>
        <a:p>
          <a:r>
            <a:rPr lang="zh-CN" altLang="en-US" dirty="0"/>
            <a:t>标记</a:t>
          </a:r>
          <a:endParaRPr lang="en-US" altLang="zh-CN" dirty="0"/>
        </a:p>
        <a:p>
          <a:r>
            <a:rPr lang="zh-CN" altLang="en-US" dirty="0"/>
            <a:t>图像</a:t>
          </a:r>
        </a:p>
      </dgm:t>
    </dgm:pt>
    <dgm:pt modelId="{86FD4A1F-F95A-4F20-BD0B-5E4116A686F8}" type="parTrans" cxnId="{6FD66339-0382-4BDF-943A-9D64CB42D0CC}">
      <dgm:prSet/>
      <dgm:spPr/>
      <dgm:t>
        <a:bodyPr/>
        <a:lstStyle/>
        <a:p>
          <a:endParaRPr lang="zh-CN" altLang="en-US"/>
        </a:p>
      </dgm:t>
    </dgm:pt>
    <dgm:pt modelId="{42DEB302-D0E0-43BC-A1E8-777136EA39A1}" type="sibTrans" cxnId="{6FD66339-0382-4BDF-943A-9D64CB42D0CC}">
      <dgm:prSet/>
      <dgm:spPr/>
      <dgm:t>
        <a:bodyPr/>
        <a:lstStyle/>
        <a:p>
          <a:endParaRPr lang="zh-CN" altLang="en-US"/>
        </a:p>
      </dgm:t>
    </dgm:pt>
    <dgm:pt modelId="{5590927A-6931-46D5-924F-8220E020E367}">
      <dgm:prSet phldrT="[文本]"/>
      <dgm:spPr/>
      <dgm:t>
        <a:bodyPr/>
        <a:lstStyle/>
        <a:p>
          <a:r>
            <a:rPr lang="zh-CN" altLang="en-US" dirty="0"/>
            <a:t>训练</a:t>
          </a:r>
          <a:endParaRPr lang="en-US" altLang="zh-CN" dirty="0"/>
        </a:p>
        <a:p>
          <a:r>
            <a:rPr lang="zh-CN" altLang="en-US" dirty="0"/>
            <a:t>分类器</a:t>
          </a:r>
        </a:p>
      </dgm:t>
    </dgm:pt>
    <dgm:pt modelId="{65ACBBDC-1E4F-40E4-9638-59F5B261B281}" type="parTrans" cxnId="{34A18A14-FE8F-4FC9-ACF6-1EBF3DE882F3}">
      <dgm:prSet/>
      <dgm:spPr/>
      <dgm:t>
        <a:bodyPr/>
        <a:lstStyle/>
        <a:p>
          <a:endParaRPr lang="zh-CN" altLang="en-US"/>
        </a:p>
      </dgm:t>
    </dgm:pt>
    <dgm:pt modelId="{448F9A9A-D9BC-42AD-B980-0E164B7F0B15}" type="sibTrans" cxnId="{34A18A14-FE8F-4FC9-ACF6-1EBF3DE882F3}">
      <dgm:prSet/>
      <dgm:spPr/>
      <dgm:t>
        <a:bodyPr/>
        <a:lstStyle/>
        <a:p>
          <a:endParaRPr lang="zh-CN" altLang="en-US"/>
        </a:p>
      </dgm:t>
    </dgm:pt>
    <dgm:pt modelId="{F8E5F7E7-2E99-40E5-80DB-A5F24465BE44}">
      <dgm:prSet phldrT="[文本]"/>
      <dgm:spPr/>
      <dgm:t>
        <a:bodyPr/>
        <a:lstStyle/>
        <a:p>
          <a:r>
            <a:rPr lang="zh-CN" altLang="en-US" dirty="0"/>
            <a:t>评估</a:t>
          </a:r>
          <a:endParaRPr lang="en-US" altLang="zh-CN" dirty="0"/>
        </a:p>
        <a:p>
          <a:r>
            <a:rPr lang="zh-CN" altLang="en-US" dirty="0"/>
            <a:t>分类器</a:t>
          </a:r>
        </a:p>
      </dgm:t>
    </dgm:pt>
    <dgm:pt modelId="{FDAC9425-99D1-4492-B9CD-91294FC462D9}" type="parTrans" cxnId="{62A797DC-08FC-42E4-953F-F52EDD38EBB5}">
      <dgm:prSet/>
      <dgm:spPr/>
      <dgm:t>
        <a:bodyPr/>
        <a:lstStyle/>
        <a:p>
          <a:endParaRPr lang="zh-CN" altLang="en-US"/>
        </a:p>
      </dgm:t>
    </dgm:pt>
    <dgm:pt modelId="{DD0AB2C3-1F39-4CD1-9051-5119FB00E649}" type="sibTrans" cxnId="{62A797DC-08FC-42E4-953F-F52EDD38EBB5}">
      <dgm:prSet/>
      <dgm:spPr/>
      <dgm:t>
        <a:bodyPr/>
        <a:lstStyle/>
        <a:p>
          <a:endParaRPr lang="zh-CN" altLang="en-US"/>
        </a:p>
      </dgm:t>
    </dgm:pt>
    <dgm:pt modelId="{8ECEF713-5CAE-4425-99A2-84B05C044012}">
      <dgm:prSet phldrT="[文本]"/>
      <dgm:spPr/>
      <dgm:t>
        <a:bodyPr/>
        <a:lstStyle/>
        <a:p>
          <a:r>
            <a:rPr lang="zh-CN" altLang="en-US" dirty="0"/>
            <a:t>训练</a:t>
          </a:r>
          <a:endParaRPr lang="en-US" altLang="zh-CN" dirty="0"/>
        </a:p>
        <a:p>
          <a:r>
            <a:rPr lang="zh-CN" altLang="en-US" dirty="0"/>
            <a:t>迭代</a:t>
          </a:r>
        </a:p>
      </dgm:t>
    </dgm:pt>
    <dgm:pt modelId="{7597F5D0-D914-49B7-BB06-B89989B07DD7}" type="parTrans" cxnId="{3E0A0767-BC15-4231-8BF3-5980DE148C2A}">
      <dgm:prSet/>
      <dgm:spPr/>
      <dgm:t>
        <a:bodyPr/>
        <a:lstStyle/>
        <a:p>
          <a:endParaRPr lang="zh-CN" altLang="en-US"/>
        </a:p>
      </dgm:t>
    </dgm:pt>
    <dgm:pt modelId="{8A7B2EAE-5E13-4D3E-8569-2EB44A6249D3}" type="sibTrans" cxnId="{3E0A0767-BC15-4231-8BF3-5980DE148C2A}">
      <dgm:prSet/>
      <dgm:spPr/>
      <dgm:t>
        <a:bodyPr/>
        <a:lstStyle/>
        <a:p>
          <a:endParaRPr lang="zh-CN" altLang="en-US"/>
        </a:p>
      </dgm:t>
    </dgm:pt>
    <dgm:pt modelId="{D44ECC02-6A2A-40D0-8DD1-F22BA51700BA}" type="pres">
      <dgm:prSet presAssocID="{58BC4B29-B265-4917-AC8F-113FB44472A0}" presName="Name0" presStyleCnt="0">
        <dgm:presLayoutVars>
          <dgm:dir/>
          <dgm:resizeHandles val="exact"/>
        </dgm:presLayoutVars>
      </dgm:prSet>
      <dgm:spPr/>
    </dgm:pt>
    <dgm:pt modelId="{7602DB56-0539-4C51-BDAA-4FDB5330A764}" type="pres">
      <dgm:prSet presAssocID="{384290F2-7B4E-4D97-B5B7-8BF0A3165817}" presName="node" presStyleLbl="node1" presStyleIdx="0" presStyleCnt="7">
        <dgm:presLayoutVars>
          <dgm:bulletEnabled val="1"/>
        </dgm:presLayoutVars>
      </dgm:prSet>
      <dgm:spPr/>
    </dgm:pt>
    <dgm:pt modelId="{888279AB-1D60-4892-8898-76B513FF1EEB}" type="pres">
      <dgm:prSet presAssocID="{AC2064E2-CD53-4FC3-BDD4-98525B468F41}" presName="sibTrans" presStyleLbl="sibTrans2D1" presStyleIdx="0" presStyleCnt="6"/>
      <dgm:spPr/>
    </dgm:pt>
    <dgm:pt modelId="{5BD74667-A971-4CA9-9551-2C1BE2328B14}" type="pres">
      <dgm:prSet presAssocID="{AC2064E2-CD53-4FC3-BDD4-98525B468F41}" presName="connectorText" presStyleLbl="sibTrans2D1" presStyleIdx="0" presStyleCnt="6"/>
      <dgm:spPr/>
    </dgm:pt>
    <dgm:pt modelId="{2130CB42-A0BA-4DC0-A088-A772F338133D}" type="pres">
      <dgm:prSet presAssocID="{7FFCFF18-36D3-4A2D-9C33-0D626A7553E5}" presName="node" presStyleLbl="node1" presStyleIdx="1" presStyleCnt="7">
        <dgm:presLayoutVars>
          <dgm:bulletEnabled val="1"/>
        </dgm:presLayoutVars>
      </dgm:prSet>
      <dgm:spPr/>
    </dgm:pt>
    <dgm:pt modelId="{9C8D9FB9-020D-4AD1-BA5E-6ECF652A4F1E}" type="pres">
      <dgm:prSet presAssocID="{93943D94-6E2C-41B9-A607-4E2D882533E3}" presName="sibTrans" presStyleLbl="sibTrans2D1" presStyleIdx="1" presStyleCnt="6"/>
      <dgm:spPr/>
    </dgm:pt>
    <dgm:pt modelId="{A086A7E6-A9C7-4E98-8DF6-F27022F9F867}" type="pres">
      <dgm:prSet presAssocID="{93943D94-6E2C-41B9-A607-4E2D882533E3}" presName="connectorText" presStyleLbl="sibTrans2D1" presStyleIdx="1" presStyleCnt="6"/>
      <dgm:spPr/>
    </dgm:pt>
    <dgm:pt modelId="{88226589-5010-49A9-A78A-EEFA3A8E0A10}" type="pres">
      <dgm:prSet presAssocID="{E351E72F-1775-44A6-A706-83A841375F63}" presName="node" presStyleLbl="node1" presStyleIdx="2" presStyleCnt="7">
        <dgm:presLayoutVars>
          <dgm:bulletEnabled val="1"/>
        </dgm:presLayoutVars>
      </dgm:prSet>
      <dgm:spPr/>
    </dgm:pt>
    <dgm:pt modelId="{42C259BF-431C-40C5-A390-9D43F34FCEF1}" type="pres">
      <dgm:prSet presAssocID="{E18F2547-EE24-48D5-9E24-BE588010728E}" presName="sibTrans" presStyleLbl="sibTrans2D1" presStyleIdx="2" presStyleCnt="6"/>
      <dgm:spPr/>
    </dgm:pt>
    <dgm:pt modelId="{51F17EDB-6272-451C-8ED0-962BEE0A478D}" type="pres">
      <dgm:prSet presAssocID="{E18F2547-EE24-48D5-9E24-BE588010728E}" presName="connectorText" presStyleLbl="sibTrans2D1" presStyleIdx="2" presStyleCnt="6"/>
      <dgm:spPr/>
    </dgm:pt>
    <dgm:pt modelId="{E76EB32B-D537-44E3-83B9-2A24C200A9AB}" type="pres">
      <dgm:prSet presAssocID="{CC679329-3A19-4EFC-A02E-ABEB66EE9C99}" presName="node" presStyleLbl="node1" presStyleIdx="3" presStyleCnt="7">
        <dgm:presLayoutVars>
          <dgm:bulletEnabled val="1"/>
        </dgm:presLayoutVars>
      </dgm:prSet>
      <dgm:spPr/>
    </dgm:pt>
    <dgm:pt modelId="{14CE494C-1BD8-4435-9CA4-0DE0666C6FC8}" type="pres">
      <dgm:prSet presAssocID="{42DEB302-D0E0-43BC-A1E8-777136EA39A1}" presName="sibTrans" presStyleLbl="sibTrans2D1" presStyleIdx="3" presStyleCnt="6"/>
      <dgm:spPr/>
    </dgm:pt>
    <dgm:pt modelId="{78C12F00-E58F-489C-AC6F-AB383717CD1E}" type="pres">
      <dgm:prSet presAssocID="{42DEB302-D0E0-43BC-A1E8-777136EA39A1}" presName="connectorText" presStyleLbl="sibTrans2D1" presStyleIdx="3" presStyleCnt="6"/>
      <dgm:spPr/>
    </dgm:pt>
    <dgm:pt modelId="{453925A3-C2BA-46D9-A77B-3B665824E300}" type="pres">
      <dgm:prSet presAssocID="{5590927A-6931-46D5-924F-8220E020E367}" presName="node" presStyleLbl="node1" presStyleIdx="4" presStyleCnt="7">
        <dgm:presLayoutVars>
          <dgm:bulletEnabled val="1"/>
        </dgm:presLayoutVars>
      </dgm:prSet>
      <dgm:spPr/>
    </dgm:pt>
    <dgm:pt modelId="{75D7AEC2-1C61-4688-97AB-D4AA79EC2774}" type="pres">
      <dgm:prSet presAssocID="{448F9A9A-D9BC-42AD-B980-0E164B7F0B15}" presName="sibTrans" presStyleLbl="sibTrans2D1" presStyleIdx="4" presStyleCnt="6"/>
      <dgm:spPr/>
    </dgm:pt>
    <dgm:pt modelId="{272406A1-FF2E-4943-B1F5-E813725B0D2B}" type="pres">
      <dgm:prSet presAssocID="{448F9A9A-D9BC-42AD-B980-0E164B7F0B15}" presName="connectorText" presStyleLbl="sibTrans2D1" presStyleIdx="4" presStyleCnt="6"/>
      <dgm:spPr/>
    </dgm:pt>
    <dgm:pt modelId="{678596E9-2019-4A16-9FAF-7A8852D16227}" type="pres">
      <dgm:prSet presAssocID="{F8E5F7E7-2E99-40E5-80DB-A5F24465BE44}" presName="node" presStyleLbl="node1" presStyleIdx="5" presStyleCnt="7">
        <dgm:presLayoutVars>
          <dgm:bulletEnabled val="1"/>
        </dgm:presLayoutVars>
      </dgm:prSet>
      <dgm:spPr/>
    </dgm:pt>
    <dgm:pt modelId="{E140AF41-DFBC-49D7-B550-4A67C54B204F}" type="pres">
      <dgm:prSet presAssocID="{DD0AB2C3-1F39-4CD1-9051-5119FB00E649}" presName="sibTrans" presStyleLbl="sibTrans2D1" presStyleIdx="5" presStyleCnt="6"/>
      <dgm:spPr/>
    </dgm:pt>
    <dgm:pt modelId="{C05C962E-49BA-47C3-8CAB-E5ADFA9B241E}" type="pres">
      <dgm:prSet presAssocID="{DD0AB2C3-1F39-4CD1-9051-5119FB00E649}" presName="connectorText" presStyleLbl="sibTrans2D1" presStyleIdx="5" presStyleCnt="6"/>
      <dgm:spPr/>
    </dgm:pt>
    <dgm:pt modelId="{03B2210B-49D4-4976-800F-4598A1F72E36}" type="pres">
      <dgm:prSet presAssocID="{8ECEF713-5CAE-4425-99A2-84B05C044012}" presName="node" presStyleLbl="node1" presStyleIdx="6" presStyleCnt="7">
        <dgm:presLayoutVars>
          <dgm:bulletEnabled val="1"/>
        </dgm:presLayoutVars>
      </dgm:prSet>
      <dgm:spPr/>
    </dgm:pt>
  </dgm:ptLst>
  <dgm:cxnLst>
    <dgm:cxn modelId="{53676C01-976E-4BFF-912E-B403881EBFCD}" type="presOf" srcId="{384290F2-7B4E-4D97-B5B7-8BF0A3165817}" destId="{7602DB56-0539-4C51-BDAA-4FDB5330A764}" srcOrd="0" destOrd="0" presId="urn:microsoft.com/office/officeart/2005/8/layout/process1"/>
    <dgm:cxn modelId="{AD48DB02-1D3B-4DA7-A8B0-3A6D1B2764AE}" type="presOf" srcId="{93943D94-6E2C-41B9-A607-4E2D882533E3}" destId="{A086A7E6-A9C7-4E98-8DF6-F27022F9F867}" srcOrd="1" destOrd="0" presId="urn:microsoft.com/office/officeart/2005/8/layout/process1"/>
    <dgm:cxn modelId="{FAE04F10-DB66-4590-B8A8-279AE97F0AFD}" type="presOf" srcId="{E18F2547-EE24-48D5-9E24-BE588010728E}" destId="{51F17EDB-6272-451C-8ED0-962BEE0A478D}" srcOrd="1" destOrd="0" presId="urn:microsoft.com/office/officeart/2005/8/layout/process1"/>
    <dgm:cxn modelId="{34A18A14-FE8F-4FC9-ACF6-1EBF3DE882F3}" srcId="{58BC4B29-B265-4917-AC8F-113FB44472A0}" destId="{5590927A-6931-46D5-924F-8220E020E367}" srcOrd="4" destOrd="0" parTransId="{65ACBBDC-1E4F-40E4-9638-59F5B261B281}" sibTransId="{448F9A9A-D9BC-42AD-B980-0E164B7F0B15}"/>
    <dgm:cxn modelId="{2D6B2219-D6AB-4FA0-909C-A77D046765CE}" type="presOf" srcId="{DD0AB2C3-1F39-4CD1-9051-5119FB00E649}" destId="{C05C962E-49BA-47C3-8CAB-E5ADFA9B241E}" srcOrd="1" destOrd="0" presId="urn:microsoft.com/office/officeart/2005/8/layout/process1"/>
    <dgm:cxn modelId="{9FBBB422-FF0F-4E17-A31A-4C23F69F5B83}" type="presOf" srcId="{AC2064E2-CD53-4FC3-BDD4-98525B468F41}" destId="{5BD74667-A971-4CA9-9551-2C1BE2328B14}" srcOrd="1" destOrd="0" presId="urn:microsoft.com/office/officeart/2005/8/layout/process1"/>
    <dgm:cxn modelId="{CBC2D923-D0CD-4809-86D7-C76C929FA29C}" type="presOf" srcId="{8ECEF713-5CAE-4425-99A2-84B05C044012}" destId="{03B2210B-49D4-4976-800F-4598A1F72E36}" srcOrd="0" destOrd="0" presId="urn:microsoft.com/office/officeart/2005/8/layout/process1"/>
    <dgm:cxn modelId="{1B949E2C-5243-4E7C-A624-F47026475410}" type="presOf" srcId="{58BC4B29-B265-4917-AC8F-113FB44472A0}" destId="{D44ECC02-6A2A-40D0-8DD1-F22BA51700BA}" srcOrd="0" destOrd="0" presId="urn:microsoft.com/office/officeart/2005/8/layout/process1"/>
    <dgm:cxn modelId="{8255FA31-E144-49F6-B520-61B9F6FE0220}" type="presOf" srcId="{93943D94-6E2C-41B9-A607-4E2D882533E3}" destId="{9C8D9FB9-020D-4AD1-BA5E-6ECF652A4F1E}" srcOrd="0" destOrd="0" presId="urn:microsoft.com/office/officeart/2005/8/layout/process1"/>
    <dgm:cxn modelId="{6FD66339-0382-4BDF-943A-9D64CB42D0CC}" srcId="{58BC4B29-B265-4917-AC8F-113FB44472A0}" destId="{CC679329-3A19-4EFC-A02E-ABEB66EE9C99}" srcOrd="3" destOrd="0" parTransId="{86FD4A1F-F95A-4F20-BD0B-5E4116A686F8}" sibTransId="{42DEB302-D0E0-43BC-A1E8-777136EA39A1}"/>
    <dgm:cxn modelId="{D5C0363C-ED63-4D01-8B2F-99B710BD53E3}" type="presOf" srcId="{F8E5F7E7-2E99-40E5-80DB-A5F24465BE44}" destId="{678596E9-2019-4A16-9FAF-7A8852D16227}" srcOrd="0" destOrd="0" presId="urn:microsoft.com/office/officeart/2005/8/layout/process1"/>
    <dgm:cxn modelId="{2B9C5165-1FD3-47AC-8071-B8B1F5305C92}" type="presOf" srcId="{448F9A9A-D9BC-42AD-B980-0E164B7F0B15}" destId="{272406A1-FF2E-4943-B1F5-E813725B0D2B}" srcOrd="1" destOrd="0" presId="urn:microsoft.com/office/officeart/2005/8/layout/process1"/>
    <dgm:cxn modelId="{3E0A0767-BC15-4231-8BF3-5980DE148C2A}" srcId="{58BC4B29-B265-4917-AC8F-113FB44472A0}" destId="{8ECEF713-5CAE-4425-99A2-84B05C044012}" srcOrd="6" destOrd="0" parTransId="{7597F5D0-D914-49B7-BB06-B89989B07DD7}" sibTransId="{8A7B2EAE-5E13-4D3E-8569-2EB44A6249D3}"/>
    <dgm:cxn modelId="{9CC90B68-0C13-480A-80EF-6D2827808B6F}" type="presOf" srcId="{448F9A9A-D9BC-42AD-B980-0E164B7F0B15}" destId="{75D7AEC2-1C61-4688-97AB-D4AA79EC2774}" srcOrd="0" destOrd="0" presId="urn:microsoft.com/office/officeart/2005/8/layout/process1"/>
    <dgm:cxn modelId="{DBD80780-0AE4-4E3D-B80F-DF3517D8E422}" type="presOf" srcId="{5590927A-6931-46D5-924F-8220E020E367}" destId="{453925A3-C2BA-46D9-A77B-3B665824E300}" srcOrd="0" destOrd="0" presId="urn:microsoft.com/office/officeart/2005/8/layout/process1"/>
    <dgm:cxn modelId="{C202A097-B1F4-4C61-BB8D-950FD89C9557}" type="presOf" srcId="{42DEB302-D0E0-43BC-A1E8-777136EA39A1}" destId="{14CE494C-1BD8-4435-9CA4-0DE0666C6FC8}" srcOrd="0" destOrd="0" presId="urn:microsoft.com/office/officeart/2005/8/layout/process1"/>
    <dgm:cxn modelId="{A607B5C5-4456-47AF-A336-0DFB8B8F40D5}" type="presOf" srcId="{DD0AB2C3-1F39-4CD1-9051-5119FB00E649}" destId="{E140AF41-DFBC-49D7-B550-4A67C54B204F}" srcOrd="0" destOrd="0" presId="urn:microsoft.com/office/officeart/2005/8/layout/process1"/>
    <dgm:cxn modelId="{2A7CDEC5-0189-4BC1-B9EC-4DC502021F8F}" type="presOf" srcId="{7FFCFF18-36D3-4A2D-9C33-0D626A7553E5}" destId="{2130CB42-A0BA-4DC0-A088-A772F338133D}" srcOrd="0" destOrd="0" presId="urn:microsoft.com/office/officeart/2005/8/layout/process1"/>
    <dgm:cxn modelId="{E9169EC6-7475-4E93-9346-2577485733BB}" type="presOf" srcId="{AC2064E2-CD53-4FC3-BDD4-98525B468F41}" destId="{888279AB-1D60-4892-8898-76B513FF1EEB}" srcOrd="0" destOrd="0" presId="urn:microsoft.com/office/officeart/2005/8/layout/process1"/>
    <dgm:cxn modelId="{E3AF27CF-E69A-409B-9340-44B13AE12C3D}" type="presOf" srcId="{CC679329-3A19-4EFC-A02E-ABEB66EE9C99}" destId="{E76EB32B-D537-44E3-83B9-2A24C200A9AB}" srcOrd="0" destOrd="0" presId="urn:microsoft.com/office/officeart/2005/8/layout/process1"/>
    <dgm:cxn modelId="{408159D3-15F4-4C87-8F51-06BB6A3973EF}" type="presOf" srcId="{42DEB302-D0E0-43BC-A1E8-777136EA39A1}" destId="{78C12F00-E58F-489C-AC6F-AB383717CD1E}" srcOrd="1" destOrd="0" presId="urn:microsoft.com/office/officeart/2005/8/layout/process1"/>
    <dgm:cxn modelId="{82204DD4-454C-421C-B045-7AB7C963A702}" type="presOf" srcId="{E18F2547-EE24-48D5-9E24-BE588010728E}" destId="{42C259BF-431C-40C5-A390-9D43F34FCEF1}" srcOrd="0" destOrd="0" presId="urn:microsoft.com/office/officeart/2005/8/layout/process1"/>
    <dgm:cxn modelId="{62A797DC-08FC-42E4-953F-F52EDD38EBB5}" srcId="{58BC4B29-B265-4917-AC8F-113FB44472A0}" destId="{F8E5F7E7-2E99-40E5-80DB-A5F24465BE44}" srcOrd="5" destOrd="0" parTransId="{FDAC9425-99D1-4492-B9CD-91294FC462D9}" sibTransId="{DD0AB2C3-1F39-4CD1-9051-5119FB00E649}"/>
    <dgm:cxn modelId="{E9CD02DE-348E-4E97-97BA-89D266C89251}" srcId="{58BC4B29-B265-4917-AC8F-113FB44472A0}" destId="{E351E72F-1775-44A6-A706-83A841375F63}" srcOrd="2" destOrd="0" parTransId="{5DEDE9F0-61AA-4847-8C6A-A3BBB24CA73E}" sibTransId="{E18F2547-EE24-48D5-9E24-BE588010728E}"/>
    <dgm:cxn modelId="{380071EC-B493-4547-9C0F-888887EB1DA9}" type="presOf" srcId="{E351E72F-1775-44A6-A706-83A841375F63}" destId="{88226589-5010-49A9-A78A-EEFA3A8E0A10}" srcOrd="0" destOrd="0" presId="urn:microsoft.com/office/officeart/2005/8/layout/process1"/>
    <dgm:cxn modelId="{A8FA83F5-B445-4D5D-81FE-41D7C7B24826}" srcId="{58BC4B29-B265-4917-AC8F-113FB44472A0}" destId="{7FFCFF18-36D3-4A2D-9C33-0D626A7553E5}" srcOrd="1" destOrd="0" parTransId="{CA278BFE-351C-481B-AB79-750EDD8E1AA9}" sibTransId="{93943D94-6E2C-41B9-A607-4E2D882533E3}"/>
    <dgm:cxn modelId="{B7E01CF9-249D-40D2-924B-CCBB9A021482}" srcId="{58BC4B29-B265-4917-AC8F-113FB44472A0}" destId="{384290F2-7B4E-4D97-B5B7-8BF0A3165817}" srcOrd="0" destOrd="0" parTransId="{9B9D5E34-6A98-427A-8F47-B925CACC1AD5}" sibTransId="{AC2064E2-CD53-4FC3-BDD4-98525B468F41}"/>
    <dgm:cxn modelId="{42ECE76E-728A-429B-98D0-8625ABD03CDE}" type="presParOf" srcId="{D44ECC02-6A2A-40D0-8DD1-F22BA51700BA}" destId="{7602DB56-0539-4C51-BDAA-4FDB5330A764}" srcOrd="0" destOrd="0" presId="urn:microsoft.com/office/officeart/2005/8/layout/process1"/>
    <dgm:cxn modelId="{8AAAB5FD-63EA-4E61-9489-F49C30A420C6}" type="presParOf" srcId="{D44ECC02-6A2A-40D0-8DD1-F22BA51700BA}" destId="{888279AB-1D60-4892-8898-76B513FF1EEB}" srcOrd="1" destOrd="0" presId="urn:microsoft.com/office/officeart/2005/8/layout/process1"/>
    <dgm:cxn modelId="{AF1AA199-0BD8-405C-8F1D-2394CC8BE5E8}" type="presParOf" srcId="{888279AB-1D60-4892-8898-76B513FF1EEB}" destId="{5BD74667-A971-4CA9-9551-2C1BE2328B14}" srcOrd="0" destOrd="0" presId="urn:microsoft.com/office/officeart/2005/8/layout/process1"/>
    <dgm:cxn modelId="{5D1147B3-4D06-43AC-BC85-2DC3ED82E7E7}" type="presParOf" srcId="{D44ECC02-6A2A-40D0-8DD1-F22BA51700BA}" destId="{2130CB42-A0BA-4DC0-A088-A772F338133D}" srcOrd="2" destOrd="0" presId="urn:microsoft.com/office/officeart/2005/8/layout/process1"/>
    <dgm:cxn modelId="{B4122458-E7BF-466D-AE6E-D06F10C200B7}" type="presParOf" srcId="{D44ECC02-6A2A-40D0-8DD1-F22BA51700BA}" destId="{9C8D9FB9-020D-4AD1-BA5E-6ECF652A4F1E}" srcOrd="3" destOrd="0" presId="urn:microsoft.com/office/officeart/2005/8/layout/process1"/>
    <dgm:cxn modelId="{495E5311-1E88-4A51-A969-6FF79C09750F}" type="presParOf" srcId="{9C8D9FB9-020D-4AD1-BA5E-6ECF652A4F1E}" destId="{A086A7E6-A9C7-4E98-8DF6-F27022F9F867}" srcOrd="0" destOrd="0" presId="urn:microsoft.com/office/officeart/2005/8/layout/process1"/>
    <dgm:cxn modelId="{E6C2386F-0658-4857-9116-285B42F8C97A}" type="presParOf" srcId="{D44ECC02-6A2A-40D0-8DD1-F22BA51700BA}" destId="{88226589-5010-49A9-A78A-EEFA3A8E0A10}" srcOrd="4" destOrd="0" presId="urn:microsoft.com/office/officeart/2005/8/layout/process1"/>
    <dgm:cxn modelId="{47E04B37-F29E-469A-9788-45A3B7193DC5}" type="presParOf" srcId="{D44ECC02-6A2A-40D0-8DD1-F22BA51700BA}" destId="{42C259BF-431C-40C5-A390-9D43F34FCEF1}" srcOrd="5" destOrd="0" presId="urn:microsoft.com/office/officeart/2005/8/layout/process1"/>
    <dgm:cxn modelId="{D1C54D97-2A00-4134-B385-CF05F0340350}" type="presParOf" srcId="{42C259BF-431C-40C5-A390-9D43F34FCEF1}" destId="{51F17EDB-6272-451C-8ED0-962BEE0A478D}" srcOrd="0" destOrd="0" presId="urn:microsoft.com/office/officeart/2005/8/layout/process1"/>
    <dgm:cxn modelId="{30160297-66EC-4AB9-9BC2-02B8E2C93574}" type="presParOf" srcId="{D44ECC02-6A2A-40D0-8DD1-F22BA51700BA}" destId="{E76EB32B-D537-44E3-83B9-2A24C200A9AB}" srcOrd="6" destOrd="0" presId="urn:microsoft.com/office/officeart/2005/8/layout/process1"/>
    <dgm:cxn modelId="{55C92451-EF12-40A7-AA6E-166E49AF41BA}" type="presParOf" srcId="{D44ECC02-6A2A-40D0-8DD1-F22BA51700BA}" destId="{14CE494C-1BD8-4435-9CA4-0DE0666C6FC8}" srcOrd="7" destOrd="0" presId="urn:microsoft.com/office/officeart/2005/8/layout/process1"/>
    <dgm:cxn modelId="{56AD24AB-F177-4B08-94ED-BC05800D92F3}" type="presParOf" srcId="{14CE494C-1BD8-4435-9CA4-0DE0666C6FC8}" destId="{78C12F00-E58F-489C-AC6F-AB383717CD1E}" srcOrd="0" destOrd="0" presId="urn:microsoft.com/office/officeart/2005/8/layout/process1"/>
    <dgm:cxn modelId="{82437D0B-452B-4359-9B6C-F92E2CEF26B2}" type="presParOf" srcId="{D44ECC02-6A2A-40D0-8DD1-F22BA51700BA}" destId="{453925A3-C2BA-46D9-A77B-3B665824E300}" srcOrd="8" destOrd="0" presId="urn:microsoft.com/office/officeart/2005/8/layout/process1"/>
    <dgm:cxn modelId="{8738CC7D-CDEE-46A1-8547-A9D1BDEAFBDF}" type="presParOf" srcId="{D44ECC02-6A2A-40D0-8DD1-F22BA51700BA}" destId="{75D7AEC2-1C61-4688-97AB-D4AA79EC2774}" srcOrd="9" destOrd="0" presId="urn:microsoft.com/office/officeart/2005/8/layout/process1"/>
    <dgm:cxn modelId="{556B4CA3-FEE4-4EE3-9EED-B64E409C9E1E}" type="presParOf" srcId="{75D7AEC2-1C61-4688-97AB-D4AA79EC2774}" destId="{272406A1-FF2E-4943-B1F5-E813725B0D2B}" srcOrd="0" destOrd="0" presId="urn:microsoft.com/office/officeart/2005/8/layout/process1"/>
    <dgm:cxn modelId="{3D86BE1B-3718-484C-8D3F-DFD97D18A05F}" type="presParOf" srcId="{D44ECC02-6A2A-40D0-8DD1-F22BA51700BA}" destId="{678596E9-2019-4A16-9FAF-7A8852D16227}" srcOrd="10" destOrd="0" presId="urn:microsoft.com/office/officeart/2005/8/layout/process1"/>
    <dgm:cxn modelId="{7A905573-32F0-4CF6-8564-EA438DB96576}" type="presParOf" srcId="{D44ECC02-6A2A-40D0-8DD1-F22BA51700BA}" destId="{E140AF41-DFBC-49D7-B550-4A67C54B204F}" srcOrd="11" destOrd="0" presId="urn:microsoft.com/office/officeart/2005/8/layout/process1"/>
    <dgm:cxn modelId="{5AB434EC-50F2-41E5-9F88-35D9F47B659F}" type="presParOf" srcId="{E140AF41-DFBC-49D7-B550-4A67C54B204F}" destId="{C05C962E-49BA-47C3-8CAB-E5ADFA9B241E}" srcOrd="0" destOrd="0" presId="urn:microsoft.com/office/officeart/2005/8/layout/process1"/>
    <dgm:cxn modelId="{8CE2A1EC-BFBA-4100-B7BB-DA806D2CACE9}" type="presParOf" srcId="{D44ECC02-6A2A-40D0-8DD1-F22BA51700BA}" destId="{03B2210B-49D4-4976-800F-4598A1F72E36}"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BC4B29-B265-4917-AC8F-113FB44472A0}" type="doc">
      <dgm:prSet loTypeId="urn:microsoft.com/office/officeart/2005/8/layout/process1" loCatId="process" qsTypeId="urn:microsoft.com/office/officeart/2005/8/quickstyle/simple1" qsCatId="simple" csTypeId="urn:microsoft.com/office/officeart/2005/8/colors/accent1_2" csCatId="accent1" phldr="1"/>
      <dgm:spPr/>
    </dgm:pt>
    <dgm:pt modelId="{384290F2-7B4E-4D97-B5B7-8BF0A3165817}">
      <dgm:prSet phldrT="[文本]"/>
      <dgm:spPr/>
      <dgm:t>
        <a:bodyPr/>
        <a:lstStyle/>
        <a:p>
          <a:r>
            <a:rPr lang="zh-CN" altLang="en-US" dirty="0"/>
            <a:t>创建</a:t>
          </a:r>
          <a:endParaRPr lang="en-US" altLang="zh-CN" dirty="0"/>
        </a:p>
        <a:p>
          <a:r>
            <a:rPr lang="zh-CN" altLang="en-US" dirty="0"/>
            <a:t>项目</a:t>
          </a:r>
        </a:p>
      </dgm:t>
    </dgm:pt>
    <dgm:pt modelId="{9B9D5E34-6A98-427A-8F47-B925CACC1AD5}" type="parTrans" cxnId="{B7E01CF9-249D-40D2-924B-CCBB9A021482}">
      <dgm:prSet/>
      <dgm:spPr/>
      <dgm:t>
        <a:bodyPr/>
        <a:lstStyle/>
        <a:p>
          <a:endParaRPr lang="zh-CN" altLang="en-US"/>
        </a:p>
      </dgm:t>
    </dgm:pt>
    <dgm:pt modelId="{AC2064E2-CD53-4FC3-BDD4-98525B468F41}" type="sibTrans" cxnId="{B7E01CF9-249D-40D2-924B-CCBB9A021482}">
      <dgm:prSet/>
      <dgm:spPr/>
      <dgm:t>
        <a:bodyPr/>
        <a:lstStyle/>
        <a:p>
          <a:endParaRPr lang="zh-CN" altLang="en-US"/>
        </a:p>
      </dgm:t>
    </dgm:pt>
    <dgm:pt modelId="{7FFCFF18-36D3-4A2D-9C33-0D626A7553E5}">
      <dgm:prSet phldrT="[文本]"/>
      <dgm:spPr/>
      <dgm:t>
        <a:bodyPr/>
        <a:lstStyle/>
        <a:p>
          <a:r>
            <a:rPr lang="zh-CN" altLang="en-US" dirty="0"/>
            <a:t>收集训练</a:t>
          </a:r>
          <a:endParaRPr lang="en-US" altLang="zh-CN" dirty="0"/>
        </a:p>
        <a:p>
          <a:r>
            <a:rPr lang="zh-CN" altLang="en-US" dirty="0"/>
            <a:t>图像</a:t>
          </a:r>
        </a:p>
      </dgm:t>
    </dgm:pt>
    <dgm:pt modelId="{CA278BFE-351C-481B-AB79-750EDD8E1AA9}" type="parTrans" cxnId="{A8FA83F5-B445-4D5D-81FE-41D7C7B24826}">
      <dgm:prSet/>
      <dgm:spPr/>
      <dgm:t>
        <a:bodyPr/>
        <a:lstStyle/>
        <a:p>
          <a:endParaRPr lang="zh-CN" altLang="en-US"/>
        </a:p>
      </dgm:t>
    </dgm:pt>
    <dgm:pt modelId="{93943D94-6E2C-41B9-A607-4E2D882533E3}" type="sibTrans" cxnId="{A8FA83F5-B445-4D5D-81FE-41D7C7B24826}">
      <dgm:prSet/>
      <dgm:spPr/>
      <dgm:t>
        <a:bodyPr/>
        <a:lstStyle/>
        <a:p>
          <a:endParaRPr lang="zh-CN" altLang="en-US"/>
        </a:p>
      </dgm:t>
    </dgm:pt>
    <dgm:pt modelId="{E351E72F-1775-44A6-A706-83A841375F63}">
      <dgm:prSet phldrT="[文本]"/>
      <dgm:spPr/>
      <dgm:t>
        <a:bodyPr/>
        <a:lstStyle/>
        <a:p>
          <a:r>
            <a:rPr lang="zh-CN" altLang="en-US" dirty="0"/>
            <a:t>上传</a:t>
          </a:r>
          <a:endParaRPr lang="en-US" altLang="zh-CN" dirty="0"/>
        </a:p>
        <a:p>
          <a:r>
            <a:rPr lang="zh-CN" altLang="en-US" dirty="0"/>
            <a:t>图像</a:t>
          </a:r>
        </a:p>
      </dgm:t>
    </dgm:pt>
    <dgm:pt modelId="{5DEDE9F0-61AA-4847-8C6A-A3BBB24CA73E}" type="parTrans" cxnId="{E9CD02DE-348E-4E97-97BA-89D266C89251}">
      <dgm:prSet/>
      <dgm:spPr/>
      <dgm:t>
        <a:bodyPr/>
        <a:lstStyle/>
        <a:p>
          <a:endParaRPr lang="zh-CN" altLang="en-US"/>
        </a:p>
      </dgm:t>
    </dgm:pt>
    <dgm:pt modelId="{E18F2547-EE24-48D5-9E24-BE588010728E}" type="sibTrans" cxnId="{E9CD02DE-348E-4E97-97BA-89D266C89251}">
      <dgm:prSet/>
      <dgm:spPr/>
      <dgm:t>
        <a:bodyPr/>
        <a:lstStyle/>
        <a:p>
          <a:endParaRPr lang="zh-CN" altLang="en-US"/>
        </a:p>
      </dgm:t>
    </dgm:pt>
    <dgm:pt modelId="{CC679329-3A19-4EFC-A02E-ABEB66EE9C99}">
      <dgm:prSet phldrT="[文本]"/>
      <dgm:spPr/>
      <dgm:t>
        <a:bodyPr/>
        <a:lstStyle/>
        <a:p>
          <a:r>
            <a:rPr lang="zh-CN" altLang="en-US" dirty="0"/>
            <a:t>标记</a:t>
          </a:r>
          <a:endParaRPr lang="en-US" altLang="zh-CN" dirty="0"/>
        </a:p>
        <a:p>
          <a:r>
            <a:rPr lang="zh-CN" altLang="en-US" dirty="0"/>
            <a:t>图像</a:t>
          </a:r>
        </a:p>
      </dgm:t>
    </dgm:pt>
    <dgm:pt modelId="{86FD4A1F-F95A-4F20-BD0B-5E4116A686F8}" type="parTrans" cxnId="{6FD66339-0382-4BDF-943A-9D64CB42D0CC}">
      <dgm:prSet/>
      <dgm:spPr/>
      <dgm:t>
        <a:bodyPr/>
        <a:lstStyle/>
        <a:p>
          <a:endParaRPr lang="zh-CN" altLang="en-US"/>
        </a:p>
      </dgm:t>
    </dgm:pt>
    <dgm:pt modelId="{42DEB302-D0E0-43BC-A1E8-777136EA39A1}" type="sibTrans" cxnId="{6FD66339-0382-4BDF-943A-9D64CB42D0CC}">
      <dgm:prSet/>
      <dgm:spPr/>
      <dgm:t>
        <a:bodyPr/>
        <a:lstStyle/>
        <a:p>
          <a:endParaRPr lang="zh-CN" altLang="en-US"/>
        </a:p>
      </dgm:t>
    </dgm:pt>
    <dgm:pt modelId="{5590927A-6931-46D5-924F-8220E020E367}">
      <dgm:prSet phldrT="[文本]"/>
      <dgm:spPr/>
      <dgm:t>
        <a:bodyPr/>
        <a:lstStyle/>
        <a:p>
          <a:r>
            <a:rPr lang="zh-CN" altLang="en-US" dirty="0"/>
            <a:t>训练</a:t>
          </a:r>
          <a:endParaRPr lang="en-US" altLang="zh-CN" dirty="0"/>
        </a:p>
        <a:p>
          <a:r>
            <a:rPr lang="zh-CN" altLang="en-US" dirty="0"/>
            <a:t>检测器</a:t>
          </a:r>
        </a:p>
      </dgm:t>
    </dgm:pt>
    <dgm:pt modelId="{65ACBBDC-1E4F-40E4-9638-59F5B261B281}" type="parTrans" cxnId="{34A18A14-FE8F-4FC9-ACF6-1EBF3DE882F3}">
      <dgm:prSet/>
      <dgm:spPr/>
      <dgm:t>
        <a:bodyPr/>
        <a:lstStyle/>
        <a:p>
          <a:endParaRPr lang="zh-CN" altLang="en-US"/>
        </a:p>
      </dgm:t>
    </dgm:pt>
    <dgm:pt modelId="{448F9A9A-D9BC-42AD-B980-0E164B7F0B15}" type="sibTrans" cxnId="{34A18A14-FE8F-4FC9-ACF6-1EBF3DE882F3}">
      <dgm:prSet/>
      <dgm:spPr/>
      <dgm:t>
        <a:bodyPr/>
        <a:lstStyle/>
        <a:p>
          <a:endParaRPr lang="zh-CN" altLang="en-US"/>
        </a:p>
      </dgm:t>
    </dgm:pt>
    <dgm:pt modelId="{F8E5F7E7-2E99-40E5-80DB-A5F24465BE44}">
      <dgm:prSet phldrT="[文本]"/>
      <dgm:spPr/>
      <dgm:t>
        <a:bodyPr/>
        <a:lstStyle/>
        <a:p>
          <a:r>
            <a:rPr lang="zh-CN" altLang="en-US" dirty="0"/>
            <a:t>评估</a:t>
          </a:r>
          <a:endParaRPr lang="en-US" altLang="zh-CN" dirty="0"/>
        </a:p>
        <a:p>
          <a:r>
            <a:rPr lang="zh-CN" altLang="en-US" dirty="0"/>
            <a:t>检测器</a:t>
          </a:r>
        </a:p>
      </dgm:t>
    </dgm:pt>
    <dgm:pt modelId="{FDAC9425-99D1-4492-B9CD-91294FC462D9}" type="parTrans" cxnId="{62A797DC-08FC-42E4-953F-F52EDD38EBB5}">
      <dgm:prSet/>
      <dgm:spPr/>
      <dgm:t>
        <a:bodyPr/>
        <a:lstStyle/>
        <a:p>
          <a:endParaRPr lang="zh-CN" altLang="en-US"/>
        </a:p>
      </dgm:t>
    </dgm:pt>
    <dgm:pt modelId="{DD0AB2C3-1F39-4CD1-9051-5119FB00E649}" type="sibTrans" cxnId="{62A797DC-08FC-42E4-953F-F52EDD38EBB5}">
      <dgm:prSet/>
      <dgm:spPr/>
      <dgm:t>
        <a:bodyPr/>
        <a:lstStyle/>
        <a:p>
          <a:endParaRPr lang="zh-CN" altLang="en-US"/>
        </a:p>
      </dgm:t>
    </dgm:pt>
    <dgm:pt modelId="{8ECEF713-5CAE-4425-99A2-84B05C044012}">
      <dgm:prSet phldrT="[文本]"/>
      <dgm:spPr/>
      <dgm:t>
        <a:bodyPr/>
        <a:lstStyle/>
        <a:p>
          <a:r>
            <a:rPr lang="zh-CN" altLang="en-US" dirty="0"/>
            <a:t>训练</a:t>
          </a:r>
          <a:endParaRPr lang="en-US" altLang="zh-CN" dirty="0"/>
        </a:p>
        <a:p>
          <a:r>
            <a:rPr lang="zh-CN" altLang="en-US" dirty="0"/>
            <a:t>迭代</a:t>
          </a:r>
        </a:p>
      </dgm:t>
    </dgm:pt>
    <dgm:pt modelId="{7597F5D0-D914-49B7-BB06-B89989B07DD7}" type="parTrans" cxnId="{3E0A0767-BC15-4231-8BF3-5980DE148C2A}">
      <dgm:prSet/>
      <dgm:spPr/>
      <dgm:t>
        <a:bodyPr/>
        <a:lstStyle/>
        <a:p>
          <a:endParaRPr lang="zh-CN" altLang="en-US"/>
        </a:p>
      </dgm:t>
    </dgm:pt>
    <dgm:pt modelId="{8A7B2EAE-5E13-4D3E-8569-2EB44A6249D3}" type="sibTrans" cxnId="{3E0A0767-BC15-4231-8BF3-5980DE148C2A}">
      <dgm:prSet/>
      <dgm:spPr/>
      <dgm:t>
        <a:bodyPr/>
        <a:lstStyle/>
        <a:p>
          <a:endParaRPr lang="zh-CN" altLang="en-US"/>
        </a:p>
      </dgm:t>
    </dgm:pt>
    <dgm:pt modelId="{D44ECC02-6A2A-40D0-8DD1-F22BA51700BA}" type="pres">
      <dgm:prSet presAssocID="{58BC4B29-B265-4917-AC8F-113FB44472A0}" presName="Name0" presStyleCnt="0">
        <dgm:presLayoutVars>
          <dgm:dir/>
          <dgm:resizeHandles val="exact"/>
        </dgm:presLayoutVars>
      </dgm:prSet>
      <dgm:spPr/>
    </dgm:pt>
    <dgm:pt modelId="{7602DB56-0539-4C51-BDAA-4FDB5330A764}" type="pres">
      <dgm:prSet presAssocID="{384290F2-7B4E-4D97-B5B7-8BF0A3165817}" presName="node" presStyleLbl="node1" presStyleIdx="0" presStyleCnt="7">
        <dgm:presLayoutVars>
          <dgm:bulletEnabled val="1"/>
        </dgm:presLayoutVars>
      </dgm:prSet>
      <dgm:spPr/>
    </dgm:pt>
    <dgm:pt modelId="{888279AB-1D60-4892-8898-76B513FF1EEB}" type="pres">
      <dgm:prSet presAssocID="{AC2064E2-CD53-4FC3-BDD4-98525B468F41}" presName="sibTrans" presStyleLbl="sibTrans2D1" presStyleIdx="0" presStyleCnt="6"/>
      <dgm:spPr/>
    </dgm:pt>
    <dgm:pt modelId="{5BD74667-A971-4CA9-9551-2C1BE2328B14}" type="pres">
      <dgm:prSet presAssocID="{AC2064E2-CD53-4FC3-BDD4-98525B468F41}" presName="connectorText" presStyleLbl="sibTrans2D1" presStyleIdx="0" presStyleCnt="6"/>
      <dgm:spPr/>
    </dgm:pt>
    <dgm:pt modelId="{2130CB42-A0BA-4DC0-A088-A772F338133D}" type="pres">
      <dgm:prSet presAssocID="{7FFCFF18-36D3-4A2D-9C33-0D626A7553E5}" presName="node" presStyleLbl="node1" presStyleIdx="1" presStyleCnt="7">
        <dgm:presLayoutVars>
          <dgm:bulletEnabled val="1"/>
        </dgm:presLayoutVars>
      </dgm:prSet>
      <dgm:spPr/>
    </dgm:pt>
    <dgm:pt modelId="{9C8D9FB9-020D-4AD1-BA5E-6ECF652A4F1E}" type="pres">
      <dgm:prSet presAssocID="{93943D94-6E2C-41B9-A607-4E2D882533E3}" presName="sibTrans" presStyleLbl="sibTrans2D1" presStyleIdx="1" presStyleCnt="6"/>
      <dgm:spPr/>
    </dgm:pt>
    <dgm:pt modelId="{A086A7E6-A9C7-4E98-8DF6-F27022F9F867}" type="pres">
      <dgm:prSet presAssocID="{93943D94-6E2C-41B9-A607-4E2D882533E3}" presName="connectorText" presStyleLbl="sibTrans2D1" presStyleIdx="1" presStyleCnt="6"/>
      <dgm:spPr/>
    </dgm:pt>
    <dgm:pt modelId="{88226589-5010-49A9-A78A-EEFA3A8E0A10}" type="pres">
      <dgm:prSet presAssocID="{E351E72F-1775-44A6-A706-83A841375F63}" presName="node" presStyleLbl="node1" presStyleIdx="2" presStyleCnt="7">
        <dgm:presLayoutVars>
          <dgm:bulletEnabled val="1"/>
        </dgm:presLayoutVars>
      </dgm:prSet>
      <dgm:spPr/>
    </dgm:pt>
    <dgm:pt modelId="{42C259BF-431C-40C5-A390-9D43F34FCEF1}" type="pres">
      <dgm:prSet presAssocID="{E18F2547-EE24-48D5-9E24-BE588010728E}" presName="sibTrans" presStyleLbl="sibTrans2D1" presStyleIdx="2" presStyleCnt="6"/>
      <dgm:spPr/>
    </dgm:pt>
    <dgm:pt modelId="{51F17EDB-6272-451C-8ED0-962BEE0A478D}" type="pres">
      <dgm:prSet presAssocID="{E18F2547-EE24-48D5-9E24-BE588010728E}" presName="connectorText" presStyleLbl="sibTrans2D1" presStyleIdx="2" presStyleCnt="6"/>
      <dgm:spPr/>
    </dgm:pt>
    <dgm:pt modelId="{E76EB32B-D537-44E3-83B9-2A24C200A9AB}" type="pres">
      <dgm:prSet presAssocID="{CC679329-3A19-4EFC-A02E-ABEB66EE9C99}" presName="node" presStyleLbl="node1" presStyleIdx="3" presStyleCnt="7">
        <dgm:presLayoutVars>
          <dgm:bulletEnabled val="1"/>
        </dgm:presLayoutVars>
      </dgm:prSet>
      <dgm:spPr/>
    </dgm:pt>
    <dgm:pt modelId="{14CE494C-1BD8-4435-9CA4-0DE0666C6FC8}" type="pres">
      <dgm:prSet presAssocID="{42DEB302-D0E0-43BC-A1E8-777136EA39A1}" presName="sibTrans" presStyleLbl="sibTrans2D1" presStyleIdx="3" presStyleCnt="6"/>
      <dgm:spPr/>
    </dgm:pt>
    <dgm:pt modelId="{78C12F00-E58F-489C-AC6F-AB383717CD1E}" type="pres">
      <dgm:prSet presAssocID="{42DEB302-D0E0-43BC-A1E8-777136EA39A1}" presName="connectorText" presStyleLbl="sibTrans2D1" presStyleIdx="3" presStyleCnt="6"/>
      <dgm:spPr/>
    </dgm:pt>
    <dgm:pt modelId="{453925A3-C2BA-46D9-A77B-3B665824E300}" type="pres">
      <dgm:prSet presAssocID="{5590927A-6931-46D5-924F-8220E020E367}" presName="node" presStyleLbl="node1" presStyleIdx="4" presStyleCnt="7">
        <dgm:presLayoutVars>
          <dgm:bulletEnabled val="1"/>
        </dgm:presLayoutVars>
      </dgm:prSet>
      <dgm:spPr/>
    </dgm:pt>
    <dgm:pt modelId="{75D7AEC2-1C61-4688-97AB-D4AA79EC2774}" type="pres">
      <dgm:prSet presAssocID="{448F9A9A-D9BC-42AD-B980-0E164B7F0B15}" presName="sibTrans" presStyleLbl="sibTrans2D1" presStyleIdx="4" presStyleCnt="6"/>
      <dgm:spPr/>
    </dgm:pt>
    <dgm:pt modelId="{272406A1-FF2E-4943-B1F5-E813725B0D2B}" type="pres">
      <dgm:prSet presAssocID="{448F9A9A-D9BC-42AD-B980-0E164B7F0B15}" presName="connectorText" presStyleLbl="sibTrans2D1" presStyleIdx="4" presStyleCnt="6"/>
      <dgm:spPr/>
    </dgm:pt>
    <dgm:pt modelId="{678596E9-2019-4A16-9FAF-7A8852D16227}" type="pres">
      <dgm:prSet presAssocID="{F8E5F7E7-2E99-40E5-80DB-A5F24465BE44}" presName="node" presStyleLbl="node1" presStyleIdx="5" presStyleCnt="7">
        <dgm:presLayoutVars>
          <dgm:bulletEnabled val="1"/>
        </dgm:presLayoutVars>
      </dgm:prSet>
      <dgm:spPr/>
    </dgm:pt>
    <dgm:pt modelId="{E140AF41-DFBC-49D7-B550-4A67C54B204F}" type="pres">
      <dgm:prSet presAssocID="{DD0AB2C3-1F39-4CD1-9051-5119FB00E649}" presName="sibTrans" presStyleLbl="sibTrans2D1" presStyleIdx="5" presStyleCnt="6"/>
      <dgm:spPr/>
    </dgm:pt>
    <dgm:pt modelId="{C05C962E-49BA-47C3-8CAB-E5ADFA9B241E}" type="pres">
      <dgm:prSet presAssocID="{DD0AB2C3-1F39-4CD1-9051-5119FB00E649}" presName="connectorText" presStyleLbl="sibTrans2D1" presStyleIdx="5" presStyleCnt="6"/>
      <dgm:spPr/>
    </dgm:pt>
    <dgm:pt modelId="{03B2210B-49D4-4976-800F-4598A1F72E36}" type="pres">
      <dgm:prSet presAssocID="{8ECEF713-5CAE-4425-99A2-84B05C044012}" presName="node" presStyleLbl="node1" presStyleIdx="6" presStyleCnt="7">
        <dgm:presLayoutVars>
          <dgm:bulletEnabled val="1"/>
        </dgm:presLayoutVars>
      </dgm:prSet>
      <dgm:spPr/>
    </dgm:pt>
  </dgm:ptLst>
  <dgm:cxnLst>
    <dgm:cxn modelId="{53676C01-976E-4BFF-912E-B403881EBFCD}" type="presOf" srcId="{384290F2-7B4E-4D97-B5B7-8BF0A3165817}" destId="{7602DB56-0539-4C51-BDAA-4FDB5330A764}" srcOrd="0" destOrd="0" presId="urn:microsoft.com/office/officeart/2005/8/layout/process1"/>
    <dgm:cxn modelId="{AD48DB02-1D3B-4DA7-A8B0-3A6D1B2764AE}" type="presOf" srcId="{93943D94-6E2C-41B9-A607-4E2D882533E3}" destId="{A086A7E6-A9C7-4E98-8DF6-F27022F9F867}" srcOrd="1" destOrd="0" presId="urn:microsoft.com/office/officeart/2005/8/layout/process1"/>
    <dgm:cxn modelId="{FAE04F10-DB66-4590-B8A8-279AE97F0AFD}" type="presOf" srcId="{E18F2547-EE24-48D5-9E24-BE588010728E}" destId="{51F17EDB-6272-451C-8ED0-962BEE0A478D}" srcOrd="1" destOrd="0" presId="urn:microsoft.com/office/officeart/2005/8/layout/process1"/>
    <dgm:cxn modelId="{34A18A14-FE8F-4FC9-ACF6-1EBF3DE882F3}" srcId="{58BC4B29-B265-4917-AC8F-113FB44472A0}" destId="{5590927A-6931-46D5-924F-8220E020E367}" srcOrd="4" destOrd="0" parTransId="{65ACBBDC-1E4F-40E4-9638-59F5B261B281}" sibTransId="{448F9A9A-D9BC-42AD-B980-0E164B7F0B15}"/>
    <dgm:cxn modelId="{2D6B2219-D6AB-4FA0-909C-A77D046765CE}" type="presOf" srcId="{DD0AB2C3-1F39-4CD1-9051-5119FB00E649}" destId="{C05C962E-49BA-47C3-8CAB-E5ADFA9B241E}" srcOrd="1" destOrd="0" presId="urn:microsoft.com/office/officeart/2005/8/layout/process1"/>
    <dgm:cxn modelId="{9FBBB422-FF0F-4E17-A31A-4C23F69F5B83}" type="presOf" srcId="{AC2064E2-CD53-4FC3-BDD4-98525B468F41}" destId="{5BD74667-A971-4CA9-9551-2C1BE2328B14}" srcOrd="1" destOrd="0" presId="urn:microsoft.com/office/officeart/2005/8/layout/process1"/>
    <dgm:cxn modelId="{CBC2D923-D0CD-4809-86D7-C76C929FA29C}" type="presOf" srcId="{8ECEF713-5CAE-4425-99A2-84B05C044012}" destId="{03B2210B-49D4-4976-800F-4598A1F72E36}" srcOrd="0" destOrd="0" presId="urn:microsoft.com/office/officeart/2005/8/layout/process1"/>
    <dgm:cxn modelId="{1B949E2C-5243-4E7C-A624-F47026475410}" type="presOf" srcId="{58BC4B29-B265-4917-AC8F-113FB44472A0}" destId="{D44ECC02-6A2A-40D0-8DD1-F22BA51700BA}" srcOrd="0" destOrd="0" presId="urn:microsoft.com/office/officeart/2005/8/layout/process1"/>
    <dgm:cxn modelId="{8255FA31-E144-49F6-B520-61B9F6FE0220}" type="presOf" srcId="{93943D94-6E2C-41B9-A607-4E2D882533E3}" destId="{9C8D9FB9-020D-4AD1-BA5E-6ECF652A4F1E}" srcOrd="0" destOrd="0" presId="urn:microsoft.com/office/officeart/2005/8/layout/process1"/>
    <dgm:cxn modelId="{6FD66339-0382-4BDF-943A-9D64CB42D0CC}" srcId="{58BC4B29-B265-4917-AC8F-113FB44472A0}" destId="{CC679329-3A19-4EFC-A02E-ABEB66EE9C99}" srcOrd="3" destOrd="0" parTransId="{86FD4A1F-F95A-4F20-BD0B-5E4116A686F8}" sibTransId="{42DEB302-D0E0-43BC-A1E8-777136EA39A1}"/>
    <dgm:cxn modelId="{D5C0363C-ED63-4D01-8B2F-99B710BD53E3}" type="presOf" srcId="{F8E5F7E7-2E99-40E5-80DB-A5F24465BE44}" destId="{678596E9-2019-4A16-9FAF-7A8852D16227}" srcOrd="0" destOrd="0" presId="urn:microsoft.com/office/officeart/2005/8/layout/process1"/>
    <dgm:cxn modelId="{2B9C5165-1FD3-47AC-8071-B8B1F5305C92}" type="presOf" srcId="{448F9A9A-D9BC-42AD-B980-0E164B7F0B15}" destId="{272406A1-FF2E-4943-B1F5-E813725B0D2B}" srcOrd="1" destOrd="0" presId="urn:microsoft.com/office/officeart/2005/8/layout/process1"/>
    <dgm:cxn modelId="{3E0A0767-BC15-4231-8BF3-5980DE148C2A}" srcId="{58BC4B29-B265-4917-AC8F-113FB44472A0}" destId="{8ECEF713-5CAE-4425-99A2-84B05C044012}" srcOrd="6" destOrd="0" parTransId="{7597F5D0-D914-49B7-BB06-B89989B07DD7}" sibTransId="{8A7B2EAE-5E13-4D3E-8569-2EB44A6249D3}"/>
    <dgm:cxn modelId="{9CC90B68-0C13-480A-80EF-6D2827808B6F}" type="presOf" srcId="{448F9A9A-D9BC-42AD-B980-0E164B7F0B15}" destId="{75D7AEC2-1C61-4688-97AB-D4AA79EC2774}" srcOrd="0" destOrd="0" presId="urn:microsoft.com/office/officeart/2005/8/layout/process1"/>
    <dgm:cxn modelId="{DBD80780-0AE4-4E3D-B80F-DF3517D8E422}" type="presOf" srcId="{5590927A-6931-46D5-924F-8220E020E367}" destId="{453925A3-C2BA-46D9-A77B-3B665824E300}" srcOrd="0" destOrd="0" presId="urn:microsoft.com/office/officeart/2005/8/layout/process1"/>
    <dgm:cxn modelId="{C202A097-B1F4-4C61-BB8D-950FD89C9557}" type="presOf" srcId="{42DEB302-D0E0-43BC-A1E8-777136EA39A1}" destId="{14CE494C-1BD8-4435-9CA4-0DE0666C6FC8}" srcOrd="0" destOrd="0" presId="urn:microsoft.com/office/officeart/2005/8/layout/process1"/>
    <dgm:cxn modelId="{A607B5C5-4456-47AF-A336-0DFB8B8F40D5}" type="presOf" srcId="{DD0AB2C3-1F39-4CD1-9051-5119FB00E649}" destId="{E140AF41-DFBC-49D7-B550-4A67C54B204F}" srcOrd="0" destOrd="0" presId="urn:microsoft.com/office/officeart/2005/8/layout/process1"/>
    <dgm:cxn modelId="{2A7CDEC5-0189-4BC1-B9EC-4DC502021F8F}" type="presOf" srcId="{7FFCFF18-36D3-4A2D-9C33-0D626A7553E5}" destId="{2130CB42-A0BA-4DC0-A088-A772F338133D}" srcOrd="0" destOrd="0" presId="urn:microsoft.com/office/officeart/2005/8/layout/process1"/>
    <dgm:cxn modelId="{E9169EC6-7475-4E93-9346-2577485733BB}" type="presOf" srcId="{AC2064E2-CD53-4FC3-BDD4-98525B468F41}" destId="{888279AB-1D60-4892-8898-76B513FF1EEB}" srcOrd="0" destOrd="0" presId="urn:microsoft.com/office/officeart/2005/8/layout/process1"/>
    <dgm:cxn modelId="{E3AF27CF-E69A-409B-9340-44B13AE12C3D}" type="presOf" srcId="{CC679329-3A19-4EFC-A02E-ABEB66EE9C99}" destId="{E76EB32B-D537-44E3-83B9-2A24C200A9AB}" srcOrd="0" destOrd="0" presId="urn:microsoft.com/office/officeart/2005/8/layout/process1"/>
    <dgm:cxn modelId="{408159D3-15F4-4C87-8F51-06BB6A3973EF}" type="presOf" srcId="{42DEB302-D0E0-43BC-A1E8-777136EA39A1}" destId="{78C12F00-E58F-489C-AC6F-AB383717CD1E}" srcOrd="1" destOrd="0" presId="urn:microsoft.com/office/officeart/2005/8/layout/process1"/>
    <dgm:cxn modelId="{82204DD4-454C-421C-B045-7AB7C963A702}" type="presOf" srcId="{E18F2547-EE24-48D5-9E24-BE588010728E}" destId="{42C259BF-431C-40C5-A390-9D43F34FCEF1}" srcOrd="0" destOrd="0" presId="urn:microsoft.com/office/officeart/2005/8/layout/process1"/>
    <dgm:cxn modelId="{62A797DC-08FC-42E4-953F-F52EDD38EBB5}" srcId="{58BC4B29-B265-4917-AC8F-113FB44472A0}" destId="{F8E5F7E7-2E99-40E5-80DB-A5F24465BE44}" srcOrd="5" destOrd="0" parTransId="{FDAC9425-99D1-4492-B9CD-91294FC462D9}" sibTransId="{DD0AB2C3-1F39-4CD1-9051-5119FB00E649}"/>
    <dgm:cxn modelId="{E9CD02DE-348E-4E97-97BA-89D266C89251}" srcId="{58BC4B29-B265-4917-AC8F-113FB44472A0}" destId="{E351E72F-1775-44A6-A706-83A841375F63}" srcOrd="2" destOrd="0" parTransId="{5DEDE9F0-61AA-4847-8C6A-A3BBB24CA73E}" sibTransId="{E18F2547-EE24-48D5-9E24-BE588010728E}"/>
    <dgm:cxn modelId="{380071EC-B493-4547-9C0F-888887EB1DA9}" type="presOf" srcId="{E351E72F-1775-44A6-A706-83A841375F63}" destId="{88226589-5010-49A9-A78A-EEFA3A8E0A10}" srcOrd="0" destOrd="0" presId="urn:microsoft.com/office/officeart/2005/8/layout/process1"/>
    <dgm:cxn modelId="{A8FA83F5-B445-4D5D-81FE-41D7C7B24826}" srcId="{58BC4B29-B265-4917-AC8F-113FB44472A0}" destId="{7FFCFF18-36D3-4A2D-9C33-0D626A7553E5}" srcOrd="1" destOrd="0" parTransId="{CA278BFE-351C-481B-AB79-750EDD8E1AA9}" sibTransId="{93943D94-6E2C-41B9-A607-4E2D882533E3}"/>
    <dgm:cxn modelId="{B7E01CF9-249D-40D2-924B-CCBB9A021482}" srcId="{58BC4B29-B265-4917-AC8F-113FB44472A0}" destId="{384290F2-7B4E-4D97-B5B7-8BF0A3165817}" srcOrd="0" destOrd="0" parTransId="{9B9D5E34-6A98-427A-8F47-B925CACC1AD5}" sibTransId="{AC2064E2-CD53-4FC3-BDD4-98525B468F41}"/>
    <dgm:cxn modelId="{42ECE76E-728A-429B-98D0-8625ABD03CDE}" type="presParOf" srcId="{D44ECC02-6A2A-40D0-8DD1-F22BA51700BA}" destId="{7602DB56-0539-4C51-BDAA-4FDB5330A764}" srcOrd="0" destOrd="0" presId="urn:microsoft.com/office/officeart/2005/8/layout/process1"/>
    <dgm:cxn modelId="{8AAAB5FD-63EA-4E61-9489-F49C30A420C6}" type="presParOf" srcId="{D44ECC02-6A2A-40D0-8DD1-F22BA51700BA}" destId="{888279AB-1D60-4892-8898-76B513FF1EEB}" srcOrd="1" destOrd="0" presId="urn:microsoft.com/office/officeart/2005/8/layout/process1"/>
    <dgm:cxn modelId="{AF1AA199-0BD8-405C-8F1D-2394CC8BE5E8}" type="presParOf" srcId="{888279AB-1D60-4892-8898-76B513FF1EEB}" destId="{5BD74667-A971-4CA9-9551-2C1BE2328B14}" srcOrd="0" destOrd="0" presId="urn:microsoft.com/office/officeart/2005/8/layout/process1"/>
    <dgm:cxn modelId="{5D1147B3-4D06-43AC-BC85-2DC3ED82E7E7}" type="presParOf" srcId="{D44ECC02-6A2A-40D0-8DD1-F22BA51700BA}" destId="{2130CB42-A0BA-4DC0-A088-A772F338133D}" srcOrd="2" destOrd="0" presId="urn:microsoft.com/office/officeart/2005/8/layout/process1"/>
    <dgm:cxn modelId="{B4122458-E7BF-466D-AE6E-D06F10C200B7}" type="presParOf" srcId="{D44ECC02-6A2A-40D0-8DD1-F22BA51700BA}" destId="{9C8D9FB9-020D-4AD1-BA5E-6ECF652A4F1E}" srcOrd="3" destOrd="0" presId="urn:microsoft.com/office/officeart/2005/8/layout/process1"/>
    <dgm:cxn modelId="{495E5311-1E88-4A51-A969-6FF79C09750F}" type="presParOf" srcId="{9C8D9FB9-020D-4AD1-BA5E-6ECF652A4F1E}" destId="{A086A7E6-A9C7-4E98-8DF6-F27022F9F867}" srcOrd="0" destOrd="0" presId="urn:microsoft.com/office/officeart/2005/8/layout/process1"/>
    <dgm:cxn modelId="{E6C2386F-0658-4857-9116-285B42F8C97A}" type="presParOf" srcId="{D44ECC02-6A2A-40D0-8DD1-F22BA51700BA}" destId="{88226589-5010-49A9-A78A-EEFA3A8E0A10}" srcOrd="4" destOrd="0" presId="urn:microsoft.com/office/officeart/2005/8/layout/process1"/>
    <dgm:cxn modelId="{47E04B37-F29E-469A-9788-45A3B7193DC5}" type="presParOf" srcId="{D44ECC02-6A2A-40D0-8DD1-F22BA51700BA}" destId="{42C259BF-431C-40C5-A390-9D43F34FCEF1}" srcOrd="5" destOrd="0" presId="urn:microsoft.com/office/officeart/2005/8/layout/process1"/>
    <dgm:cxn modelId="{D1C54D97-2A00-4134-B385-CF05F0340350}" type="presParOf" srcId="{42C259BF-431C-40C5-A390-9D43F34FCEF1}" destId="{51F17EDB-6272-451C-8ED0-962BEE0A478D}" srcOrd="0" destOrd="0" presId="urn:microsoft.com/office/officeart/2005/8/layout/process1"/>
    <dgm:cxn modelId="{30160297-66EC-4AB9-9BC2-02B8E2C93574}" type="presParOf" srcId="{D44ECC02-6A2A-40D0-8DD1-F22BA51700BA}" destId="{E76EB32B-D537-44E3-83B9-2A24C200A9AB}" srcOrd="6" destOrd="0" presId="urn:microsoft.com/office/officeart/2005/8/layout/process1"/>
    <dgm:cxn modelId="{55C92451-EF12-40A7-AA6E-166E49AF41BA}" type="presParOf" srcId="{D44ECC02-6A2A-40D0-8DD1-F22BA51700BA}" destId="{14CE494C-1BD8-4435-9CA4-0DE0666C6FC8}" srcOrd="7" destOrd="0" presId="urn:microsoft.com/office/officeart/2005/8/layout/process1"/>
    <dgm:cxn modelId="{56AD24AB-F177-4B08-94ED-BC05800D92F3}" type="presParOf" srcId="{14CE494C-1BD8-4435-9CA4-0DE0666C6FC8}" destId="{78C12F00-E58F-489C-AC6F-AB383717CD1E}" srcOrd="0" destOrd="0" presId="urn:microsoft.com/office/officeart/2005/8/layout/process1"/>
    <dgm:cxn modelId="{82437D0B-452B-4359-9B6C-F92E2CEF26B2}" type="presParOf" srcId="{D44ECC02-6A2A-40D0-8DD1-F22BA51700BA}" destId="{453925A3-C2BA-46D9-A77B-3B665824E300}" srcOrd="8" destOrd="0" presId="urn:microsoft.com/office/officeart/2005/8/layout/process1"/>
    <dgm:cxn modelId="{8738CC7D-CDEE-46A1-8547-A9D1BDEAFBDF}" type="presParOf" srcId="{D44ECC02-6A2A-40D0-8DD1-F22BA51700BA}" destId="{75D7AEC2-1C61-4688-97AB-D4AA79EC2774}" srcOrd="9" destOrd="0" presId="urn:microsoft.com/office/officeart/2005/8/layout/process1"/>
    <dgm:cxn modelId="{556B4CA3-FEE4-4EE3-9EED-B64E409C9E1E}" type="presParOf" srcId="{75D7AEC2-1C61-4688-97AB-D4AA79EC2774}" destId="{272406A1-FF2E-4943-B1F5-E813725B0D2B}" srcOrd="0" destOrd="0" presId="urn:microsoft.com/office/officeart/2005/8/layout/process1"/>
    <dgm:cxn modelId="{3D86BE1B-3718-484C-8D3F-DFD97D18A05F}" type="presParOf" srcId="{D44ECC02-6A2A-40D0-8DD1-F22BA51700BA}" destId="{678596E9-2019-4A16-9FAF-7A8852D16227}" srcOrd="10" destOrd="0" presId="urn:microsoft.com/office/officeart/2005/8/layout/process1"/>
    <dgm:cxn modelId="{7A905573-32F0-4CF6-8564-EA438DB96576}" type="presParOf" srcId="{D44ECC02-6A2A-40D0-8DD1-F22BA51700BA}" destId="{E140AF41-DFBC-49D7-B550-4A67C54B204F}" srcOrd="11" destOrd="0" presId="urn:microsoft.com/office/officeart/2005/8/layout/process1"/>
    <dgm:cxn modelId="{5AB434EC-50F2-41E5-9F88-35D9F47B659F}" type="presParOf" srcId="{E140AF41-DFBC-49D7-B550-4A67C54B204F}" destId="{C05C962E-49BA-47C3-8CAB-E5ADFA9B241E}" srcOrd="0" destOrd="0" presId="urn:microsoft.com/office/officeart/2005/8/layout/process1"/>
    <dgm:cxn modelId="{8CE2A1EC-BFBA-4100-B7BB-DA806D2CACE9}" type="presParOf" srcId="{D44ECC02-6A2A-40D0-8DD1-F22BA51700BA}" destId="{03B2210B-49D4-4976-800F-4598A1F72E36}"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2DB56-0539-4C51-BDAA-4FDB5330A764}">
      <dsp:nvSpPr>
        <dsp:cNvPr id="0" name=""/>
        <dsp:cNvSpPr/>
      </dsp:nvSpPr>
      <dsp:spPr>
        <a:xfrm>
          <a:off x="2813" y="384065"/>
          <a:ext cx="1065478" cy="10588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创建</a:t>
          </a:r>
          <a:endParaRPr lang="en-US" altLang="zh-CN" sz="1800" kern="1200" dirty="0"/>
        </a:p>
        <a:p>
          <a:pPr marL="0" lvl="0" indent="0" algn="ctr" defTabSz="800100">
            <a:lnSpc>
              <a:spcPct val="90000"/>
            </a:lnSpc>
            <a:spcBef>
              <a:spcPct val="0"/>
            </a:spcBef>
            <a:spcAft>
              <a:spcPct val="35000"/>
            </a:spcAft>
            <a:buNone/>
          </a:pPr>
          <a:r>
            <a:rPr lang="zh-CN" altLang="en-US" sz="1800" kern="1200" dirty="0"/>
            <a:t>项目</a:t>
          </a:r>
        </a:p>
      </dsp:txBody>
      <dsp:txXfrm>
        <a:off x="33825" y="415077"/>
        <a:ext cx="1003454" cy="996795"/>
      </dsp:txXfrm>
    </dsp:sp>
    <dsp:sp modelId="{888279AB-1D60-4892-8898-76B513FF1EEB}">
      <dsp:nvSpPr>
        <dsp:cNvPr id="0" name=""/>
        <dsp:cNvSpPr/>
      </dsp:nvSpPr>
      <dsp:spPr>
        <a:xfrm>
          <a:off x="1174840" y="781355"/>
          <a:ext cx="225881" cy="26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174840" y="834203"/>
        <a:ext cx="158117" cy="158542"/>
      </dsp:txXfrm>
    </dsp:sp>
    <dsp:sp modelId="{2130CB42-A0BA-4DC0-A088-A772F338133D}">
      <dsp:nvSpPr>
        <dsp:cNvPr id="0" name=""/>
        <dsp:cNvSpPr/>
      </dsp:nvSpPr>
      <dsp:spPr>
        <a:xfrm>
          <a:off x="1494483" y="384065"/>
          <a:ext cx="1065478" cy="10588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收集训练图像</a:t>
          </a:r>
        </a:p>
      </dsp:txBody>
      <dsp:txXfrm>
        <a:off x="1525495" y="415077"/>
        <a:ext cx="1003454" cy="996795"/>
      </dsp:txXfrm>
    </dsp:sp>
    <dsp:sp modelId="{9C8D9FB9-020D-4AD1-BA5E-6ECF652A4F1E}">
      <dsp:nvSpPr>
        <dsp:cNvPr id="0" name=""/>
        <dsp:cNvSpPr/>
      </dsp:nvSpPr>
      <dsp:spPr>
        <a:xfrm>
          <a:off x="2666510" y="781355"/>
          <a:ext cx="225881" cy="26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666510" y="834203"/>
        <a:ext cx="158117" cy="158542"/>
      </dsp:txXfrm>
    </dsp:sp>
    <dsp:sp modelId="{88226589-5010-49A9-A78A-EEFA3A8E0A10}">
      <dsp:nvSpPr>
        <dsp:cNvPr id="0" name=""/>
        <dsp:cNvSpPr/>
      </dsp:nvSpPr>
      <dsp:spPr>
        <a:xfrm>
          <a:off x="2986154" y="384065"/>
          <a:ext cx="1065478" cy="10588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上传</a:t>
          </a:r>
          <a:endParaRPr lang="en-US" altLang="zh-CN" sz="1800" kern="1200" dirty="0"/>
        </a:p>
        <a:p>
          <a:pPr marL="0" lvl="0" indent="0" algn="ctr" defTabSz="800100">
            <a:lnSpc>
              <a:spcPct val="90000"/>
            </a:lnSpc>
            <a:spcBef>
              <a:spcPct val="0"/>
            </a:spcBef>
            <a:spcAft>
              <a:spcPct val="35000"/>
            </a:spcAft>
            <a:buNone/>
          </a:pPr>
          <a:r>
            <a:rPr lang="zh-CN" altLang="en-US" sz="1800" kern="1200" dirty="0"/>
            <a:t>图像</a:t>
          </a:r>
        </a:p>
      </dsp:txBody>
      <dsp:txXfrm>
        <a:off x="3017166" y="415077"/>
        <a:ext cx="1003454" cy="996795"/>
      </dsp:txXfrm>
    </dsp:sp>
    <dsp:sp modelId="{42C259BF-431C-40C5-A390-9D43F34FCEF1}">
      <dsp:nvSpPr>
        <dsp:cNvPr id="0" name=""/>
        <dsp:cNvSpPr/>
      </dsp:nvSpPr>
      <dsp:spPr>
        <a:xfrm>
          <a:off x="4158180" y="781355"/>
          <a:ext cx="225881" cy="26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4158180" y="834203"/>
        <a:ext cx="158117" cy="158542"/>
      </dsp:txXfrm>
    </dsp:sp>
    <dsp:sp modelId="{E76EB32B-D537-44E3-83B9-2A24C200A9AB}">
      <dsp:nvSpPr>
        <dsp:cNvPr id="0" name=""/>
        <dsp:cNvSpPr/>
      </dsp:nvSpPr>
      <dsp:spPr>
        <a:xfrm>
          <a:off x="4477824" y="384065"/>
          <a:ext cx="1065478" cy="10588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标记</a:t>
          </a:r>
          <a:endParaRPr lang="en-US" altLang="zh-CN" sz="1800" kern="1200" dirty="0"/>
        </a:p>
        <a:p>
          <a:pPr marL="0" lvl="0" indent="0" algn="ctr" defTabSz="800100">
            <a:lnSpc>
              <a:spcPct val="90000"/>
            </a:lnSpc>
            <a:spcBef>
              <a:spcPct val="0"/>
            </a:spcBef>
            <a:spcAft>
              <a:spcPct val="35000"/>
            </a:spcAft>
            <a:buNone/>
          </a:pPr>
          <a:r>
            <a:rPr lang="zh-CN" altLang="en-US" sz="1800" kern="1200" dirty="0"/>
            <a:t>图像</a:t>
          </a:r>
        </a:p>
      </dsp:txBody>
      <dsp:txXfrm>
        <a:off x="4508836" y="415077"/>
        <a:ext cx="1003454" cy="996795"/>
      </dsp:txXfrm>
    </dsp:sp>
    <dsp:sp modelId="{14CE494C-1BD8-4435-9CA4-0DE0666C6FC8}">
      <dsp:nvSpPr>
        <dsp:cNvPr id="0" name=""/>
        <dsp:cNvSpPr/>
      </dsp:nvSpPr>
      <dsp:spPr>
        <a:xfrm>
          <a:off x="5649851" y="781355"/>
          <a:ext cx="225881" cy="26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5649851" y="834203"/>
        <a:ext cx="158117" cy="158542"/>
      </dsp:txXfrm>
    </dsp:sp>
    <dsp:sp modelId="{453925A3-C2BA-46D9-A77B-3B665824E300}">
      <dsp:nvSpPr>
        <dsp:cNvPr id="0" name=""/>
        <dsp:cNvSpPr/>
      </dsp:nvSpPr>
      <dsp:spPr>
        <a:xfrm>
          <a:off x="5969494" y="384065"/>
          <a:ext cx="1065478" cy="10588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训练</a:t>
          </a:r>
          <a:endParaRPr lang="en-US" altLang="zh-CN" sz="1800" kern="1200" dirty="0"/>
        </a:p>
        <a:p>
          <a:pPr marL="0" lvl="0" indent="0" algn="ctr" defTabSz="800100">
            <a:lnSpc>
              <a:spcPct val="90000"/>
            </a:lnSpc>
            <a:spcBef>
              <a:spcPct val="0"/>
            </a:spcBef>
            <a:spcAft>
              <a:spcPct val="35000"/>
            </a:spcAft>
            <a:buNone/>
          </a:pPr>
          <a:r>
            <a:rPr lang="zh-CN" altLang="en-US" sz="1800" kern="1200" dirty="0"/>
            <a:t>分类器</a:t>
          </a:r>
        </a:p>
      </dsp:txBody>
      <dsp:txXfrm>
        <a:off x="6000506" y="415077"/>
        <a:ext cx="1003454" cy="996795"/>
      </dsp:txXfrm>
    </dsp:sp>
    <dsp:sp modelId="{75D7AEC2-1C61-4688-97AB-D4AA79EC2774}">
      <dsp:nvSpPr>
        <dsp:cNvPr id="0" name=""/>
        <dsp:cNvSpPr/>
      </dsp:nvSpPr>
      <dsp:spPr>
        <a:xfrm>
          <a:off x="7141521" y="781355"/>
          <a:ext cx="225881" cy="26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7141521" y="834203"/>
        <a:ext cx="158117" cy="158542"/>
      </dsp:txXfrm>
    </dsp:sp>
    <dsp:sp modelId="{678596E9-2019-4A16-9FAF-7A8852D16227}">
      <dsp:nvSpPr>
        <dsp:cNvPr id="0" name=""/>
        <dsp:cNvSpPr/>
      </dsp:nvSpPr>
      <dsp:spPr>
        <a:xfrm>
          <a:off x="7461165" y="384065"/>
          <a:ext cx="1065478" cy="10588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评估</a:t>
          </a:r>
          <a:endParaRPr lang="en-US" altLang="zh-CN" sz="1800" kern="1200" dirty="0"/>
        </a:p>
        <a:p>
          <a:pPr marL="0" lvl="0" indent="0" algn="ctr" defTabSz="800100">
            <a:lnSpc>
              <a:spcPct val="90000"/>
            </a:lnSpc>
            <a:spcBef>
              <a:spcPct val="0"/>
            </a:spcBef>
            <a:spcAft>
              <a:spcPct val="35000"/>
            </a:spcAft>
            <a:buNone/>
          </a:pPr>
          <a:r>
            <a:rPr lang="zh-CN" altLang="en-US" sz="1800" kern="1200" dirty="0"/>
            <a:t>分类器</a:t>
          </a:r>
        </a:p>
      </dsp:txBody>
      <dsp:txXfrm>
        <a:off x="7492177" y="415077"/>
        <a:ext cx="1003454" cy="996795"/>
      </dsp:txXfrm>
    </dsp:sp>
    <dsp:sp modelId="{E140AF41-DFBC-49D7-B550-4A67C54B204F}">
      <dsp:nvSpPr>
        <dsp:cNvPr id="0" name=""/>
        <dsp:cNvSpPr/>
      </dsp:nvSpPr>
      <dsp:spPr>
        <a:xfrm>
          <a:off x="8633191" y="781355"/>
          <a:ext cx="225881" cy="2642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8633191" y="834203"/>
        <a:ext cx="158117" cy="158542"/>
      </dsp:txXfrm>
    </dsp:sp>
    <dsp:sp modelId="{03B2210B-49D4-4976-800F-4598A1F72E36}">
      <dsp:nvSpPr>
        <dsp:cNvPr id="0" name=""/>
        <dsp:cNvSpPr/>
      </dsp:nvSpPr>
      <dsp:spPr>
        <a:xfrm>
          <a:off x="8952835" y="384065"/>
          <a:ext cx="1065478" cy="10588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训练</a:t>
          </a:r>
          <a:endParaRPr lang="en-US" altLang="zh-CN" sz="1800" kern="1200" dirty="0"/>
        </a:p>
        <a:p>
          <a:pPr marL="0" lvl="0" indent="0" algn="ctr" defTabSz="800100">
            <a:lnSpc>
              <a:spcPct val="90000"/>
            </a:lnSpc>
            <a:spcBef>
              <a:spcPct val="0"/>
            </a:spcBef>
            <a:spcAft>
              <a:spcPct val="35000"/>
            </a:spcAft>
            <a:buNone/>
          </a:pPr>
          <a:r>
            <a:rPr lang="zh-CN" altLang="en-US" sz="1800" kern="1200" dirty="0"/>
            <a:t>迭代</a:t>
          </a:r>
        </a:p>
      </dsp:txBody>
      <dsp:txXfrm>
        <a:off x="8983847" y="415077"/>
        <a:ext cx="1003454" cy="996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2DB56-0539-4C51-BDAA-4FDB5330A764}">
      <dsp:nvSpPr>
        <dsp:cNvPr id="0" name=""/>
        <dsp:cNvSpPr/>
      </dsp:nvSpPr>
      <dsp:spPr>
        <a:xfrm>
          <a:off x="2952" y="527712"/>
          <a:ext cx="1118052" cy="10796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创建</a:t>
          </a:r>
          <a:endParaRPr lang="en-US" altLang="zh-CN" sz="1800" kern="1200" dirty="0"/>
        </a:p>
        <a:p>
          <a:pPr marL="0" lvl="0" indent="0" algn="ctr" defTabSz="800100">
            <a:lnSpc>
              <a:spcPct val="90000"/>
            </a:lnSpc>
            <a:spcBef>
              <a:spcPct val="0"/>
            </a:spcBef>
            <a:spcAft>
              <a:spcPct val="35000"/>
            </a:spcAft>
            <a:buNone/>
          </a:pPr>
          <a:r>
            <a:rPr lang="zh-CN" altLang="en-US" sz="1800" kern="1200" dirty="0"/>
            <a:t>项目</a:t>
          </a:r>
        </a:p>
      </dsp:txBody>
      <dsp:txXfrm>
        <a:off x="34573" y="559333"/>
        <a:ext cx="1054810" cy="1016377"/>
      </dsp:txXfrm>
    </dsp:sp>
    <dsp:sp modelId="{888279AB-1D60-4892-8898-76B513FF1EEB}">
      <dsp:nvSpPr>
        <dsp:cNvPr id="0" name=""/>
        <dsp:cNvSpPr/>
      </dsp:nvSpPr>
      <dsp:spPr>
        <a:xfrm>
          <a:off x="1232810"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232810" y="984338"/>
        <a:ext cx="165919" cy="166367"/>
      </dsp:txXfrm>
    </dsp:sp>
    <dsp:sp modelId="{2130CB42-A0BA-4DC0-A088-A772F338133D}">
      <dsp:nvSpPr>
        <dsp:cNvPr id="0" name=""/>
        <dsp:cNvSpPr/>
      </dsp:nvSpPr>
      <dsp:spPr>
        <a:xfrm>
          <a:off x="1568225" y="527712"/>
          <a:ext cx="1118052" cy="10796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收集训练</a:t>
          </a:r>
          <a:endParaRPr lang="en-US" altLang="zh-CN" sz="1800" kern="1200" dirty="0"/>
        </a:p>
        <a:p>
          <a:pPr marL="0" lvl="0" indent="0" algn="ctr" defTabSz="800100">
            <a:lnSpc>
              <a:spcPct val="90000"/>
            </a:lnSpc>
            <a:spcBef>
              <a:spcPct val="0"/>
            </a:spcBef>
            <a:spcAft>
              <a:spcPct val="35000"/>
            </a:spcAft>
            <a:buNone/>
          </a:pPr>
          <a:r>
            <a:rPr lang="zh-CN" altLang="en-US" sz="1800" kern="1200" dirty="0"/>
            <a:t>图像</a:t>
          </a:r>
        </a:p>
      </dsp:txBody>
      <dsp:txXfrm>
        <a:off x="1599846" y="559333"/>
        <a:ext cx="1054810" cy="1016377"/>
      </dsp:txXfrm>
    </dsp:sp>
    <dsp:sp modelId="{9C8D9FB9-020D-4AD1-BA5E-6ECF652A4F1E}">
      <dsp:nvSpPr>
        <dsp:cNvPr id="0" name=""/>
        <dsp:cNvSpPr/>
      </dsp:nvSpPr>
      <dsp:spPr>
        <a:xfrm>
          <a:off x="2798083"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798083" y="984338"/>
        <a:ext cx="165919" cy="166367"/>
      </dsp:txXfrm>
    </dsp:sp>
    <dsp:sp modelId="{88226589-5010-49A9-A78A-EEFA3A8E0A10}">
      <dsp:nvSpPr>
        <dsp:cNvPr id="0" name=""/>
        <dsp:cNvSpPr/>
      </dsp:nvSpPr>
      <dsp:spPr>
        <a:xfrm>
          <a:off x="3133499" y="527712"/>
          <a:ext cx="1118052" cy="10796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上传</a:t>
          </a:r>
          <a:endParaRPr lang="en-US" altLang="zh-CN" sz="1800" kern="1200" dirty="0"/>
        </a:p>
        <a:p>
          <a:pPr marL="0" lvl="0" indent="0" algn="ctr" defTabSz="800100">
            <a:lnSpc>
              <a:spcPct val="90000"/>
            </a:lnSpc>
            <a:spcBef>
              <a:spcPct val="0"/>
            </a:spcBef>
            <a:spcAft>
              <a:spcPct val="35000"/>
            </a:spcAft>
            <a:buNone/>
          </a:pPr>
          <a:r>
            <a:rPr lang="zh-CN" altLang="en-US" sz="1800" kern="1200" dirty="0"/>
            <a:t>图像</a:t>
          </a:r>
        </a:p>
      </dsp:txBody>
      <dsp:txXfrm>
        <a:off x="3165120" y="559333"/>
        <a:ext cx="1054810" cy="1016377"/>
      </dsp:txXfrm>
    </dsp:sp>
    <dsp:sp modelId="{42C259BF-431C-40C5-A390-9D43F34FCEF1}">
      <dsp:nvSpPr>
        <dsp:cNvPr id="0" name=""/>
        <dsp:cNvSpPr/>
      </dsp:nvSpPr>
      <dsp:spPr>
        <a:xfrm>
          <a:off x="4363357"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4363357" y="984338"/>
        <a:ext cx="165919" cy="166367"/>
      </dsp:txXfrm>
    </dsp:sp>
    <dsp:sp modelId="{E76EB32B-D537-44E3-83B9-2A24C200A9AB}">
      <dsp:nvSpPr>
        <dsp:cNvPr id="0" name=""/>
        <dsp:cNvSpPr/>
      </dsp:nvSpPr>
      <dsp:spPr>
        <a:xfrm>
          <a:off x="4698773" y="527712"/>
          <a:ext cx="1118052" cy="10796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标记</a:t>
          </a:r>
          <a:endParaRPr lang="en-US" altLang="zh-CN" sz="1800" kern="1200" dirty="0"/>
        </a:p>
        <a:p>
          <a:pPr marL="0" lvl="0" indent="0" algn="ctr" defTabSz="800100">
            <a:lnSpc>
              <a:spcPct val="90000"/>
            </a:lnSpc>
            <a:spcBef>
              <a:spcPct val="0"/>
            </a:spcBef>
            <a:spcAft>
              <a:spcPct val="35000"/>
            </a:spcAft>
            <a:buNone/>
          </a:pPr>
          <a:r>
            <a:rPr lang="zh-CN" altLang="en-US" sz="1800" kern="1200" dirty="0"/>
            <a:t>图像</a:t>
          </a:r>
        </a:p>
      </dsp:txBody>
      <dsp:txXfrm>
        <a:off x="4730394" y="559333"/>
        <a:ext cx="1054810" cy="1016377"/>
      </dsp:txXfrm>
    </dsp:sp>
    <dsp:sp modelId="{14CE494C-1BD8-4435-9CA4-0DE0666C6FC8}">
      <dsp:nvSpPr>
        <dsp:cNvPr id="0" name=""/>
        <dsp:cNvSpPr/>
      </dsp:nvSpPr>
      <dsp:spPr>
        <a:xfrm>
          <a:off x="5928631"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5928631" y="984338"/>
        <a:ext cx="165919" cy="166367"/>
      </dsp:txXfrm>
    </dsp:sp>
    <dsp:sp modelId="{453925A3-C2BA-46D9-A77B-3B665824E300}">
      <dsp:nvSpPr>
        <dsp:cNvPr id="0" name=""/>
        <dsp:cNvSpPr/>
      </dsp:nvSpPr>
      <dsp:spPr>
        <a:xfrm>
          <a:off x="6264046" y="527712"/>
          <a:ext cx="1118052" cy="10796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训练</a:t>
          </a:r>
          <a:endParaRPr lang="en-US" altLang="zh-CN" sz="1800" kern="1200" dirty="0"/>
        </a:p>
        <a:p>
          <a:pPr marL="0" lvl="0" indent="0" algn="ctr" defTabSz="800100">
            <a:lnSpc>
              <a:spcPct val="90000"/>
            </a:lnSpc>
            <a:spcBef>
              <a:spcPct val="0"/>
            </a:spcBef>
            <a:spcAft>
              <a:spcPct val="35000"/>
            </a:spcAft>
            <a:buNone/>
          </a:pPr>
          <a:r>
            <a:rPr lang="zh-CN" altLang="en-US" sz="1800" kern="1200" dirty="0"/>
            <a:t>检测器</a:t>
          </a:r>
        </a:p>
      </dsp:txBody>
      <dsp:txXfrm>
        <a:off x="6295667" y="559333"/>
        <a:ext cx="1054810" cy="1016377"/>
      </dsp:txXfrm>
    </dsp:sp>
    <dsp:sp modelId="{75D7AEC2-1C61-4688-97AB-D4AA79EC2774}">
      <dsp:nvSpPr>
        <dsp:cNvPr id="0" name=""/>
        <dsp:cNvSpPr/>
      </dsp:nvSpPr>
      <dsp:spPr>
        <a:xfrm>
          <a:off x="7493904"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7493904" y="984338"/>
        <a:ext cx="165919" cy="166367"/>
      </dsp:txXfrm>
    </dsp:sp>
    <dsp:sp modelId="{678596E9-2019-4A16-9FAF-7A8852D16227}">
      <dsp:nvSpPr>
        <dsp:cNvPr id="0" name=""/>
        <dsp:cNvSpPr/>
      </dsp:nvSpPr>
      <dsp:spPr>
        <a:xfrm>
          <a:off x="7829320" y="527712"/>
          <a:ext cx="1118052" cy="10796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评估</a:t>
          </a:r>
          <a:endParaRPr lang="en-US" altLang="zh-CN" sz="1800" kern="1200" dirty="0"/>
        </a:p>
        <a:p>
          <a:pPr marL="0" lvl="0" indent="0" algn="ctr" defTabSz="800100">
            <a:lnSpc>
              <a:spcPct val="90000"/>
            </a:lnSpc>
            <a:spcBef>
              <a:spcPct val="0"/>
            </a:spcBef>
            <a:spcAft>
              <a:spcPct val="35000"/>
            </a:spcAft>
            <a:buNone/>
          </a:pPr>
          <a:r>
            <a:rPr lang="zh-CN" altLang="en-US" sz="1800" kern="1200" dirty="0"/>
            <a:t>检测器</a:t>
          </a:r>
        </a:p>
      </dsp:txBody>
      <dsp:txXfrm>
        <a:off x="7860941" y="559333"/>
        <a:ext cx="1054810" cy="1016377"/>
      </dsp:txXfrm>
    </dsp:sp>
    <dsp:sp modelId="{E140AF41-DFBC-49D7-B550-4A67C54B204F}">
      <dsp:nvSpPr>
        <dsp:cNvPr id="0" name=""/>
        <dsp:cNvSpPr/>
      </dsp:nvSpPr>
      <dsp:spPr>
        <a:xfrm>
          <a:off x="9059178" y="928883"/>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9059178" y="984338"/>
        <a:ext cx="165919" cy="166367"/>
      </dsp:txXfrm>
    </dsp:sp>
    <dsp:sp modelId="{03B2210B-49D4-4976-800F-4598A1F72E36}">
      <dsp:nvSpPr>
        <dsp:cNvPr id="0" name=""/>
        <dsp:cNvSpPr/>
      </dsp:nvSpPr>
      <dsp:spPr>
        <a:xfrm>
          <a:off x="9394594" y="527712"/>
          <a:ext cx="1118052" cy="107961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训练</a:t>
          </a:r>
          <a:endParaRPr lang="en-US" altLang="zh-CN" sz="1800" kern="1200" dirty="0"/>
        </a:p>
        <a:p>
          <a:pPr marL="0" lvl="0" indent="0" algn="ctr" defTabSz="800100">
            <a:lnSpc>
              <a:spcPct val="90000"/>
            </a:lnSpc>
            <a:spcBef>
              <a:spcPct val="0"/>
            </a:spcBef>
            <a:spcAft>
              <a:spcPct val="35000"/>
            </a:spcAft>
            <a:buNone/>
          </a:pPr>
          <a:r>
            <a:rPr lang="zh-CN" altLang="en-US" sz="1800" kern="1200" dirty="0"/>
            <a:t>迭代</a:t>
          </a:r>
        </a:p>
      </dsp:txBody>
      <dsp:txXfrm>
        <a:off x="9426215" y="559333"/>
        <a:ext cx="1054810" cy="101637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60F9EC6-89FF-47E1-8594-1A32E3B45134}" type="datetime8">
              <a:rPr lang="en-US" smtClean="0">
                <a:latin typeface="Segoe UI" pitchFamily="34" charset="0"/>
              </a:rPr>
              <a:t>7/16/2023 4:12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86CE63F-9E7F-4C04-9D0D-FCA25A8E9E86}" type="datetime8">
              <a:rPr lang="en-US" smtClean="0"/>
              <a:t>7/16/2023 10:17 AM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8.jpeg"/><Relationship Id="rId4" Type="http://schemas.openxmlformats.org/officeDocument/2006/relationships/image" Target="../media/image1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8.jpeg"/><Relationship Id="rId4" Type="http://schemas.openxmlformats.org/officeDocument/2006/relationships/image" Target="../media/image16.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3.xml"/><Relationship Id="rId4" Type="http://schemas.openxmlformats.org/officeDocument/2006/relationships/image" Target="../media/image56.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5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0.jpe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7.jpeg"/><Relationship Id="rId1" Type="http://schemas.openxmlformats.org/officeDocument/2006/relationships/slideMaster" Target="../slideMasters/slideMaster4.xml"/><Relationship Id="rId5" Type="http://schemas.openxmlformats.org/officeDocument/2006/relationships/image" Target="../media/image8.jpeg"/><Relationship Id="rId4" Type="http://schemas.openxmlformats.org/officeDocument/2006/relationships/image" Target="../media/image16.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0.jpe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4.xml"/><Relationship Id="rId4" Type="http://schemas.openxmlformats.org/officeDocument/2006/relationships/image" Target="../media/image56.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emf"/><Relationship Id="rId1" Type="http://schemas.openxmlformats.org/officeDocument/2006/relationships/slideMaster" Target="../slideMasters/slideMaster4.xml"/><Relationship Id="rId4" Type="http://schemas.openxmlformats.org/officeDocument/2006/relationships/image" Target="../media/image57.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8.jpe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7.jpeg"/><Relationship Id="rId1" Type="http://schemas.openxmlformats.org/officeDocument/2006/relationships/slideMaster" Target="../slideMasters/slideMaster5.xml"/><Relationship Id="rId5" Type="http://schemas.openxmlformats.org/officeDocument/2006/relationships/image" Target="../media/image8.jpeg"/><Relationship Id="rId4" Type="http://schemas.openxmlformats.org/officeDocument/2006/relationships/image" Target="../media/image16.jpe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22.jpe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5.xml"/><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Master" Target="../slideMasters/slideMaster6.xml"/><Relationship Id="rId4" Type="http://schemas.openxmlformats.org/officeDocument/2006/relationships/image" Target="../media/image66.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6.xml"/><Relationship Id="rId4" Type="http://schemas.openxmlformats.org/officeDocument/2006/relationships/image" Target="../media/image36.png"/></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emf"/><Relationship Id="rId1" Type="http://schemas.openxmlformats.org/officeDocument/2006/relationships/slideMaster" Target="../slideMasters/slideMaster7.xml"/><Relationship Id="rId4" Type="http://schemas.openxmlformats.org/officeDocument/2006/relationships/image" Target="../media/image66.emf"/></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72.jpe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Master" Target="../slideMasters/slideMaster9.xml"/><Relationship Id="rId5" Type="http://schemas.openxmlformats.org/officeDocument/2006/relationships/image" Target="../media/image88.png"/><Relationship Id="rId4" Type="http://schemas.openxmlformats.org/officeDocument/2006/relationships/image" Target="../media/image87.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6.jpe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6.png"/><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6.png"/><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2.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12.xml"/><Relationship Id="rId4" Type="http://schemas.openxmlformats.org/officeDocument/2006/relationships/image" Target="../media/image27.jpe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12.xml"/><Relationship Id="rId5" Type="http://schemas.openxmlformats.org/officeDocument/2006/relationships/image" Target="../media/image17.jpeg"/><Relationship Id="rId4" Type="http://schemas.openxmlformats.org/officeDocument/2006/relationships/image" Target="../media/image27.jpe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2.xml"/><Relationship Id="rId4" Type="http://schemas.openxmlformats.org/officeDocument/2006/relationships/image" Target="../media/image99.jpeg"/></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2.xml"/><Relationship Id="rId5" Type="http://schemas.openxmlformats.org/officeDocument/2006/relationships/image" Target="../media/image26.jpeg"/><Relationship Id="rId4" Type="http://schemas.openxmlformats.org/officeDocument/2006/relationships/image" Target="../media/image100.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12.xml"/><Relationship Id="rId6" Type="http://schemas.openxmlformats.org/officeDocument/2006/relationships/image" Target="../media/image10.jpeg"/><Relationship Id="rId5" Type="http://schemas.openxmlformats.org/officeDocument/2006/relationships/image" Target="../media/image17.jpeg"/><Relationship Id="rId4" Type="http://schemas.openxmlformats.org/officeDocument/2006/relationships/image" Target="../media/image27.jpeg"/></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12.xml"/><Relationship Id="rId4" Type="http://schemas.openxmlformats.org/officeDocument/2006/relationships/image" Target="../media/image27.jpeg"/></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12.xml"/><Relationship Id="rId5" Type="http://schemas.openxmlformats.org/officeDocument/2006/relationships/image" Target="../media/image17.jpeg"/><Relationship Id="rId4" Type="http://schemas.openxmlformats.org/officeDocument/2006/relationships/image" Target="../media/image27.jpeg"/></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1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0.jpe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380997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45447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57503-8B59-524E-C222-95E278562E6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2" y="0"/>
            <a:ext cx="12191995" cy="685799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305470"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302057"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93F1B6F-CA4B-1A9E-DDFF-90DB16796371}"/>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1812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6"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259310"/>
            <a:ext cx="4167885"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92EA5870-639B-0D8D-6B78-FEBB4E7CC32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212B3F78-2F19-F52A-02C6-AD37F9E81E68}"/>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956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18110535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217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1131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150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409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61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068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rgbClr val="FFA38B"/>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6"/>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rgbClr val="8DC8E8"/>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24879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6290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6564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969853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B4F2A-8555-C77B-E3AE-2B81745A9F50}"/>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27246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1579346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Only - left sid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F6E518-705C-3D79-45D0-439823AFB571}"/>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3398713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29690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1552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4343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4114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1369533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73803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65528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5830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1975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32087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42069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555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18739169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8240236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4934602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Click to edit Master text styles</a:t>
            </a:r>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58976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993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55879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7433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772533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28532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5386936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12" name="Straight Connector 11">
            <a:extLst>
              <a:ext uri="{FF2B5EF4-FFF2-40B4-BE49-F238E27FC236}">
                <a16:creationId xmlns:a16="http://schemas.microsoft.com/office/drawing/2014/main" id="{3F13CF8D-A88B-F842-53BE-B1B29A530BC0}"/>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EF4260-D147-183E-C1E1-3A5EE013400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noFill/>
          <a:ln w="19050" cap="flat" cmpd="sng" algn="ctr">
            <a:solidFill>
              <a:srgbClr val="FFFFFF">
                <a:alpha val="30000"/>
              </a:srgbClr>
            </a:solidFill>
            <a:prstDash val="solid"/>
            <a:headEnd type="none" w="lg" len="med"/>
            <a:tailEnd type="none" w="lg" len="med"/>
          </a:ln>
          <a:effectLst/>
        </p:spPr>
      </p:cxnSp>
    </p:spTree>
    <p:extLst>
      <p:ext uri="{BB962C8B-B14F-4D97-AF65-F5344CB8AC3E}">
        <p14:creationId xmlns:p14="http://schemas.microsoft.com/office/powerpoint/2010/main" val="17808589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015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chemeClr val="tx2"/>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86F6D514-5306-9553-74C6-FDF0B41485FF}"/>
              </a:ext>
            </a:extLst>
          </p:cNvPr>
          <p:cNvSpPr>
            <a:spLocks noGrp="1"/>
          </p:cNvSpPr>
          <p:nvPr>
            <p:ph type="body" sz="quarter" idx="13" hasCustomPrompt="1"/>
          </p:nvPr>
        </p:nvSpPr>
        <p:spPr>
          <a:xfrm>
            <a:off x="0" y="0"/>
            <a:ext cx="3788358" cy="446148"/>
          </a:xfrm>
          <a:gradFill flip="none" rotWithShape="1">
            <a:gsLst>
              <a:gs pos="0">
                <a:schemeClr val="tx1"/>
              </a:gs>
              <a:gs pos="92000">
                <a:schemeClr val="tx1"/>
              </a:gs>
              <a:gs pos="95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chemeClr val="bg1"/>
                </a:solidFill>
                <a:effectLst/>
                <a:uLnTx/>
                <a:uFillTx/>
                <a:latin typeface="Segoe UI Semibold"/>
              </a:defRPr>
            </a:lvl1pPr>
          </a:lstStyle>
          <a:p>
            <a:pPr marL="228600" lvl="0" indent="-228600"/>
            <a:r>
              <a:rPr lang="en-US"/>
              <a:t>Click to enter title</a:t>
            </a: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5059605-5970-C01F-E8FE-A49CA267A5A4}"/>
              </a:ext>
            </a:extLst>
          </p:cNvPr>
          <p:cNvSpPr>
            <a:spLocks noGrp="1"/>
          </p:cNvSpPr>
          <p:nvPr>
            <p:ph type="body" sz="quarter" idx="11" hasCustomPrompt="1"/>
          </p:nvPr>
        </p:nvSpPr>
        <p:spPr>
          <a:xfrm>
            <a:off x="585787" y="706011"/>
            <a:ext cx="11017250" cy="369332"/>
          </a:xfrm>
        </p:spPr>
        <p:txBody>
          <a:bodyPr/>
          <a:lstStyle>
            <a:lvl1pPr marL="0" indent="0">
              <a:buNone/>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10999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416909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0424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04932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de right ">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03506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left">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68897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92243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0E3BEF-9C11-6ACD-9636-FFF58F7A8E6A}"/>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pic>
        <p:nvPicPr>
          <p:cNvPr id="10" name="Picture 9">
            <a:extLst>
              <a:ext uri="{FF2B5EF4-FFF2-40B4-BE49-F238E27FC236}">
                <a16:creationId xmlns:a16="http://schemas.microsoft.com/office/drawing/2014/main" id="{C91B3D94-467E-931C-1097-D8CB26ACC093}"/>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368780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892581-3D36-17DF-900F-08DC702E74B4}"/>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3A18181E-1D73-07E1-1A15-DDECD5D0AEE0}"/>
              </a:ext>
            </a:extLst>
          </p:cNvPr>
          <p:cNvPicPr>
            <a:picLocks noChangeAspect="1"/>
          </p:cNvPicPr>
          <p:nvPr userDrawn="1"/>
        </p:nvPicPr>
        <p:blipFill>
          <a:blip r:embed="rId3"/>
          <a:srcRect/>
          <a:stretch/>
        </p:blipFill>
        <p:spPr>
          <a:xfrm>
            <a:off x="584200" y="1647031"/>
            <a:ext cx="1180698" cy="1828798"/>
          </a:xfrm>
          <a:prstGeom prst="rect">
            <a:avLst/>
          </a:prstGeom>
        </p:spPr>
      </p:pic>
    </p:spTree>
    <p:extLst>
      <p:ext uri="{BB962C8B-B14F-4D97-AF65-F5344CB8AC3E}">
        <p14:creationId xmlns:p14="http://schemas.microsoft.com/office/powerpoint/2010/main" val="317222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DF28F-8B2E-B36A-FB58-D3888883D2B2}"/>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1163637" y="850900"/>
            <a:ext cx="7256463" cy="3238500"/>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20421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F8D2B3-1FD9-25EF-9BDD-E4E4EC1A487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2967032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A85EBD-4AAA-34D7-ACD8-14BA8C8B75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949556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Title">
    <p:bg bwMode="blackGray">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00D83B-BB2C-A781-AD76-2C220BD9587C}"/>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3755065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Demo slide">
    <p:bg bwMode="gray">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CDB27E-FBCF-9361-F198-1A5C6698C10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4287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rgbClr val="091F2C"/>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F9965C-4110-B21B-1BE6-A67DE1EB572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226574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1BDB98-80C1-8124-CD13-81731D85D94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59035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3126831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319024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893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889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itle 1">
            <a:extLst>
              <a:ext uri="{FF2B5EF4-FFF2-40B4-BE49-F238E27FC236}">
                <a16:creationId xmlns:a16="http://schemas.microsoft.com/office/drawing/2014/main" id="{14F521B4-3CAA-7560-AC5D-3DB06ED17116}"/>
              </a:ext>
            </a:extLst>
          </p:cNvPr>
          <p:cNvSpPr>
            <a:spLocks noGrp="1"/>
          </p:cNvSpPr>
          <p:nvPr>
            <p:ph type="title"/>
          </p:nvPr>
        </p:nvSpPr>
        <p:spPr>
          <a:xfrm>
            <a:off x="4255768" y="1778282"/>
            <a:ext cx="5507737"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tx1"/>
                </a:solidFill>
                <a:effectLst/>
                <a:latin typeface="+mn-lt"/>
                <a:ea typeface="+mn-ea"/>
                <a:cs typeface="Segoe UI" panose="020B0502040204020203"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13ACEECC-0882-AA68-1D4E-6E1313B1E3CD}"/>
              </a:ext>
            </a:extLst>
          </p:cNvPr>
          <p:cNvSpPr>
            <a:spLocks noGrp="1"/>
          </p:cNvSpPr>
          <p:nvPr>
            <p:ph type="body" sz="quarter" idx="12" hasCustomPrompt="1"/>
          </p:nvPr>
        </p:nvSpPr>
        <p:spPr>
          <a:xfrm>
            <a:off x="585217" y="1572227"/>
            <a:ext cx="3364992"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rgbClr val="FFA38B"/>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6712737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770768"/>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tx1"/>
                </a:solidFill>
                <a:effectLst/>
                <a:latin typeface="+mn-lt"/>
                <a:ea typeface="+mn-ea"/>
                <a:cs typeface="Segoe UI" panose="020B0502040204020203" pitchFamily="34" charset="0"/>
              </a:defRPr>
            </a:lvl1pPr>
          </a:lstStyle>
          <a:p>
            <a:r>
              <a:rPr lang="en-US"/>
              <a:t>Click to edit Master title style</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Text Placeholder 4">
            <a:extLst>
              <a:ext uri="{FF2B5EF4-FFF2-40B4-BE49-F238E27FC236}">
                <a16:creationId xmlns:a16="http://schemas.microsoft.com/office/drawing/2014/main" id="{63AF4B00-EEF6-5C3C-3560-61C89FD9726B}"/>
              </a:ext>
            </a:extLst>
          </p:cNvPr>
          <p:cNvSpPr>
            <a:spLocks noGrp="1"/>
          </p:cNvSpPr>
          <p:nvPr>
            <p:ph type="body" sz="quarter" idx="12" hasCustomPrompt="1"/>
          </p:nvPr>
        </p:nvSpPr>
        <p:spPr>
          <a:xfrm>
            <a:off x="6842573" y="4612614"/>
            <a:ext cx="4772847"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5"/>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7287969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845277"/>
            <a:ext cx="11018520" cy="553998"/>
          </a:xfrm>
        </p:spPr>
        <p:txBody>
          <a:bodyPr/>
          <a:lstStyle>
            <a:lvl1pPr marL="0" algn="l" defTabSz="457200" rtl="0" eaLnBrk="1" latinLnBrk="0" hangingPunct="1">
              <a:lnSpc>
                <a:spcPct val="100000"/>
              </a:lnSpc>
              <a:spcBef>
                <a:spcPct val="0"/>
              </a:spcBef>
              <a:buNone/>
              <a:defRPr lang="en-US" sz="3600" b="1" kern="1200" cap="none" spc="-50" baseline="0" dirty="0">
                <a:ln w="3175">
                  <a:noFill/>
                </a:ln>
                <a:gradFill>
                  <a:gsLst>
                    <a:gs pos="0">
                      <a:srgbClr val="FF5C39"/>
                    </a:gs>
                    <a:gs pos="100000">
                      <a:srgbClr val="C73ECC"/>
                    </a:gs>
                  </a:gsLst>
                  <a:lin ang="3900000" scaled="0"/>
                </a:gradFill>
                <a:effectLst/>
                <a:latin typeface="Segoe UI" panose="020B0502040204020203" pitchFamily="34" charset="0"/>
                <a:ea typeface="+mn-ea"/>
                <a:cs typeface="Segoe UI" panose="020B0502040204020203" pitchFamily="34" charset="0"/>
              </a:defRPr>
            </a:lvl1pPr>
          </a:lstStyle>
          <a:p>
            <a:r>
              <a:rPr lang="en-US"/>
              <a:t>Click to edit Master title style</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48626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9FC9D28E-6D26-B7A6-9FB7-9E6B2C0ABAC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Microsoft Learn&#10;Spark possibility">
            <a:extLst>
              <a:ext uri="{FF2B5EF4-FFF2-40B4-BE49-F238E27FC236}">
                <a16:creationId xmlns:a16="http://schemas.microsoft.com/office/drawing/2014/main" id="{256746FD-E22C-A303-76D4-38E7706E3700}"/>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1970311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19395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634523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45316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0569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64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192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598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51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654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614218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9381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8989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333054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157736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6788915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18399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userDrawn="1"/>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userDrawn="1"/>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068378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userDrawn="1">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32832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3238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79163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42938989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076089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9794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9215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718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1180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92992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166537549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guide id="5" pos="2549" userDrawn="1">
          <p15:clr>
            <a:srgbClr val="FBAE40"/>
          </p15:clr>
        </p15:guide>
        <p15:guide id="6" pos="2747" userDrawn="1">
          <p15:clr>
            <a:srgbClr val="FBAE40"/>
          </p15:clr>
        </p15:guide>
        <p15:guide id="7" pos="4944" userDrawn="1">
          <p15:clr>
            <a:srgbClr val="FBAE40"/>
          </p15:clr>
        </p15:guide>
        <p15:guide id="8" pos="5120" userDrawn="1">
          <p15:clr>
            <a:srgbClr val="FBAE40"/>
          </p15:clr>
        </p15:guide>
        <p15:guide id="9" pos="3840" userDrawn="1">
          <p15:clr>
            <a:srgbClr val="FBAE40"/>
          </p15:clr>
        </p15:guide>
        <p15:guide id="10" pos="1464" userDrawn="1">
          <p15:clr>
            <a:srgbClr val="FBAE40"/>
          </p15:clr>
        </p15:guide>
        <p15:guide id="11" pos="6216" userDrawn="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8483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82848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3814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1654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7746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14076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2692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82992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232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7932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848007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197757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3042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687637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14887340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44111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50060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828378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203595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001531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1503368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266195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05933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guide id="5" pos="2549" userDrawn="1">
          <p15:clr>
            <a:srgbClr val="FBAE40"/>
          </p15:clr>
        </p15:guide>
        <p15:guide id="6" pos="2747" userDrawn="1">
          <p15:clr>
            <a:srgbClr val="FBAE40"/>
          </p15:clr>
        </p15:guide>
        <p15:guide id="7" pos="4944" userDrawn="1">
          <p15:clr>
            <a:srgbClr val="FBAE40"/>
          </p15:clr>
        </p15:guide>
        <p15:guide id="8" pos="5120" userDrawn="1">
          <p15:clr>
            <a:srgbClr val="FBAE40"/>
          </p15:clr>
        </p15:guide>
        <p15:guide id="9" pos="3840" userDrawn="1">
          <p15:clr>
            <a:srgbClr val="FBAE40"/>
          </p15:clr>
        </p15:guide>
        <p15:guide id="10" pos="1464" userDrawn="1">
          <p15:clr>
            <a:srgbClr val="FBAE40"/>
          </p15:clr>
        </p15:guide>
        <p15:guide id="11" pos="6216" userDrawn="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25330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6634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0492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069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156334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1207895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userDrawn="1"/>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3584250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191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Agenda 3">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96B19-616A-439E-866C-5D1DB19CDF56}"/>
              </a:ext>
            </a:extLst>
          </p:cNvPr>
          <p:cNvSpPr/>
          <p:nvPr userDrawn="1"/>
        </p:nvSpPr>
        <p:spPr bwMode="auto">
          <a:xfrm>
            <a:off x="4356088" y="0"/>
            <a:ext cx="7835912"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1">
            <a:extLst>
              <a:ext uri="{FF2B5EF4-FFF2-40B4-BE49-F238E27FC236}">
                <a16:creationId xmlns:a16="http://schemas.microsoft.com/office/drawing/2014/main" id="{F2449F6F-FE5B-4E00-992F-8DD195DF133B}"/>
              </a:ext>
            </a:extLst>
          </p:cNvPr>
          <p:cNvSpPr>
            <a:spLocks noGrp="1"/>
          </p:cNvSpPr>
          <p:nvPr>
            <p:ph type="title" hasCustomPrompt="1"/>
          </p:nvPr>
        </p:nvSpPr>
        <p:spPr>
          <a:xfrm>
            <a:off x="588264" y="585788"/>
            <a:ext cx="1964436" cy="553998"/>
          </a:xfrm>
        </p:spPr>
        <p:txBody>
          <a:bodyPr/>
          <a:lstStyle>
            <a:lvl1pPr>
              <a:defRPr>
                <a:solidFill>
                  <a:schemeClr val="accent3"/>
                </a:solidFill>
              </a:defRPr>
            </a:lvl1pPr>
          </a:lstStyle>
          <a:p>
            <a:r>
              <a:rPr lang="en-US"/>
              <a:t>Title</a:t>
            </a:r>
          </a:p>
        </p:txBody>
      </p:sp>
      <p:sp>
        <p:nvSpPr>
          <p:cNvPr id="4" name="Text Placeholder 3">
            <a:extLst>
              <a:ext uri="{FF2B5EF4-FFF2-40B4-BE49-F238E27FC236}">
                <a16:creationId xmlns:a16="http://schemas.microsoft.com/office/drawing/2014/main" id="{B2746DBF-A341-4125-A032-0FE9B85DF5FF}"/>
              </a:ext>
            </a:extLst>
          </p:cNvPr>
          <p:cNvSpPr>
            <a:spLocks noGrp="1"/>
          </p:cNvSpPr>
          <p:nvPr>
            <p:ph type="body" sz="quarter" idx="10" hasCustomPrompt="1"/>
          </p:nvPr>
        </p:nvSpPr>
        <p:spPr>
          <a:xfrm>
            <a:off x="5082362" y="701675"/>
            <a:ext cx="6521374" cy="1465016"/>
          </a:xfrm>
        </p:spPr>
        <p:txBody>
          <a:bodyPr/>
          <a:lstStyle>
            <a:lvl1pPr>
              <a:defRPr>
                <a:solidFill>
                  <a:schemeClr val="bg1"/>
                </a:solidFill>
              </a:defRPr>
            </a:lvl1pPr>
          </a:lstStyle>
          <a:p>
            <a:pPr lvl="0"/>
            <a:r>
              <a:rPr lang="en-US"/>
              <a:t>Item</a:t>
            </a:r>
          </a:p>
          <a:p>
            <a:pPr lvl="0"/>
            <a:r>
              <a:rPr lang="en-US"/>
              <a:t>Item</a:t>
            </a:r>
          </a:p>
          <a:p>
            <a:pPr lvl="0"/>
            <a:r>
              <a:rPr lang="en-US"/>
              <a:t>Item</a:t>
            </a:r>
          </a:p>
        </p:txBody>
      </p:sp>
      <p:pic>
        <p:nvPicPr>
          <p:cNvPr id="16" name="Picture 15" descr="Shape&#10;&#10;Description automatically generated">
            <a:extLst>
              <a:ext uri="{FF2B5EF4-FFF2-40B4-BE49-F238E27FC236}">
                <a16:creationId xmlns:a16="http://schemas.microsoft.com/office/drawing/2014/main" id="{8AFDB30B-6FBA-4249-87F3-E59DE66DAA32}"/>
              </a:ext>
            </a:extLst>
          </p:cNvPr>
          <p:cNvPicPr>
            <a:picLocks noChangeAspect="1"/>
          </p:cNvPicPr>
          <p:nvPr userDrawn="1"/>
        </p:nvPicPr>
        <p:blipFill>
          <a:blip r:embed="rId2"/>
          <a:stretch>
            <a:fillRect/>
          </a:stretch>
        </p:blipFill>
        <p:spPr>
          <a:xfrm flipV="1">
            <a:off x="745279" y="4431100"/>
            <a:ext cx="3609006" cy="2426900"/>
          </a:xfrm>
          <a:prstGeom prst="rect">
            <a:avLst/>
          </a:prstGeom>
        </p:spPr>
      </p:pic>
      <p:pic>
        <p:nvPicPr>
          <p:cNvPr id="18" name="Picture 17" descr="Icon&#10;&#10;Description automatically generated">
            <a:extLst>
              <a:ext uri="{FF2B5EF4-FFF2-40B4-BE49-F238E27FC236}">
                <a16:creationId xmlns:a16="http://schemas.microsoft.com/office/drawing/2014/main" id="{11F17D33-321E-483A-9758-798A84E74C2E}"/>
              </a:ext>
            </a:extLst>
          </p:cNvPr>
          <p:cNvPicPr>
            <a:picLocks noChangeAspect="1"/>
          </p:cNvPicPr>
          <p:nvPr userDrawn="1"/>
        </p:nvPicPr>
        <p:blipFill>
          <a:blip r:embed="rId3"/>
          <a:stretch>
            <a:fillRect/>
          </a:stretch>
        </p:blipFill>
        <p:spPr>
          <a:xfrm flipV="1">
            <a:off x="-434974" y="4068140"/>
            <a:ext cx="4789259" cy="2789860"/>
          </a:xfrm>
          <a:prstGeom prst="rect">
            <a:avLst/>
          </a:prstGeom>
        </p:spPr>
      </p:pic>
      <p:pic>
        <p:nvPicPr>
          <p:cNvPr id="20" name="Picture 19">
            <a:extLst>
              <a:ext uri="{FF2B5EF4-FFF2-40B4-BE49-F238E27FC236}">
                <a16:creationId xmlns:a16="http://schemas.microsoft.com/office/drawing/2014/main" id="{3673C201-BB2E-4C1D-ADAB-D24019E863A0}"/>
              </a:ext>
            </a:extLst>
          </p:cNvPr>
          <p:cNvPicPr>
            <a:picLocks noChangeAspect="1"/>
          </p:cNvPicPr>
          <p:nvPr userDrawn="1"/>
        </p:nvPicPr>
        <p:blipFill>
          <a:blip r:embed="rId4"/>
          <a:stretch>
            <a:fillRect/>
          </a:stretch>
        </p:blipFill>
        <p:spPr>
          <a:xfrm>
            <a:off x="1018503" y="6666806"/>
            <a:ext cx="3254840" cy="102399"/>
          </a:xfrm>
          <a:prstGeom prst="rect">
            <a:avLst/>
          </a:prstGeom>
        </p:spPr>
      </p:pic>
    </p:spTree>
    <p:extLst>
      <p:ext uri="{BB962C8B-B14F-4D97-AF65-F5344CB8AC3E}">
        <p14:creationId xmlns:p14="http://schemas.microsoft.com/office/powerpoint/2010/main" val="39400648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Header Two Column - Whi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9B6FDE4-849D-4F85-8CC6-0E6ACC0A01FF}"/>
              </a:ext>
            </a:extLst>
          </p:cNvPr>
          <p:cNvSpPr txBox="1"/>
          <p:nvPr userDrawn="1"/>
        </p:nvSpPr>
        <p:spPr>
          <a:xfrm>
            <a:off x="4113335" y="6559065"/>
            <a:ext cx="3965330" cy="123111"/>
          </a:xfrm>
          <a:prstGeom prst="rect">
            <a:avLst/>
          </a:prstGeom>
          <a:noFill/>
        </p:spPr>
        <p:txBody>
          <a:bodyPr wrap="square" lIns="0" tIns="0" rIns="0" bIns="0" rtlCol="0">
            <a:spAutoFit/>
          </a:bodyPr>
          <a:lstStyle/>
          <a:p>
            <a:pPr algn="ctr"/>
            <a:r>
              <a:rPr lang="en-US" sz="800" spc="300">
                <a:solidFill>
                  <a:schemeClr val="tx1"/>
                </a:solidFill>
                <a:latin typeface="+mj-lt"/>
              </a:rPr>
              <a:t>DEVELOPER RELATIONS | CONTENT &amp; LEARNING</a:t>
            </a:r>
          </a:p>
        </p:txBody>
      </p:sp>
      <p:sp>
        <p:nvSpPr>
          <p:cNvPr id="7" name="Text Placeholder 6">
            <a:extLst>
              <a:ext uri="{FF2B5EF4-FFF2-40B4-BE49-F238E27FC236}">
                <a16:creationId xmlns:a16="http://schemas.microsoft.com/office/drawing/2014/main" id="{DF7D77AE-444C-4DE8-96DE-B9E8CCF8077F}"/>
              </a:ext>
            </a:extLst>
          </p:cNvPr>
          <p:cNvSpPr>
            <a:spLocks noGrp="1"/>
          </p:cNvSpPr>
          <p:nvPr>
            <p:ph type="body" sz="quarter" idx="10"/>
          </p:nvPr>
        </p:nvSpPr>
        <p:spPr>
          <a:xfrm>
            <a:off x="584200" y="1495425"/>
            <a:ext cx="5256619" cy="478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6">
            <a:extLst>
              <a:ext uri="{FF2B5EF4-FFF2-40B4-BE49-F238E27FC236}">
                <a16:creationId xmlns:a16="http://schemas.microsoft.com/office/drawing/2014/main" id="{5031DA5B-4549-42FA-96CF-CC2D7D44FF77}"/>
              </a:ext>
            </a:extLst>
          </p:cNvPr>
          <p:cNvSpPr>
            <a:spLocks noGrp="1"/>
          </p:cNvSpPr>
          <p:nvPr>
            <p:ph type="body" sz="quarter" idx="11"/>
          </p:nvPr>
        </p:nvSpPr>
        <p:spPr>
          <a:xfrm>
            <a:off x="6346620" y="1495424"/>
            <a:ext cx="5256619" cy="478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472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552666" y="2002501"/>
            <a:ext cx="1086667" cy="108666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780766" y="2002501"/>
            <a:ext cx="1086667" cy="108666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324567" y="2002501"/>
            <a:ext cx="1086667" cy="108666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33185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888" userDrawn="1">
          <p15:clr>
            <a:srgbClr val="5ACBF0"/>
          </p15:clr>
        </p15:guide>
        <p15:guide id="4" orient="horz" pos="1272" userDrawn="1">
          <p15:clr>
            <a:srgbClr val="5ACBF0"/>
          </p15:clr>
        </p15:guide>
        <p15:guide id="5" pos="2549" userDrawn="1">
          <p15:clr>
            <a:srgbClr val="FBAE40"/>
          </p15:clr>
        </p15:guide>
        <p15:guide id="6" pos="2747" userDrawn="1">
          <p15:clr>
            <a:srgbClr val="FBAE40"/>
          </p15:clr>
        </p15:guide>
        <p15:guide id="7" pos="4944" userDrawn="1">
          <p15:clr>
            <a:srgbClr val="FBAE40"/>
          </p15:clr>
        </p15:guide>
        <p15:guide id="8" pos="5120" userDrawn="1">
          <p15:clr>
            <a:srgbClr val="FBAE40"/>
          </p15:clr>
        </p15:guide>
        <p15:guide id="9" pos="3840" userDrawn="1">
          <p15:clr>
            <a:srgbClr val="FBAE40"/>
          </p15:clr>
        </p15:guide>
        <p15:guide id="10" pos="1464" userDrawn="1">
          <p15:clr>
            <a:srgbClr val="FBAE40"/>
          </p15:clr>
        </p15:guide>
        <p15:guide id="11" pos="6216" userDrawn="1">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Blank - White 2">
    <p:bg>
      <p:bgPr>
        <a:solidFill>
          <a:schemeClr val="tx1"/>
        </a:solidFill>
        <a:effectLst/>
      </p:bgPr>
    </p:bg>
    <p:spTree>
      <p:nvGrpSpPr>
        <p:cNvPr id="1" name=""/>
        <p:cNvGrpSpPr/>
        <p:nvPr/>
      </p:nvGrpSpPr>
      <p:grpSpPr>
        <a:xfrm>
          <a:off x="0" y="0"/>
          <a:ext cx="0" cy="0"/>
          <a:chOff x="0" y="0"/>
          <a:chExt cx="0" cy="0"/>
        </a:xfrm>
      </p:grpSpPr>
      <p:pic>
        <p:nvPicPr>
          <p:cNvPr id="7" name="Picture 6" descr="Learn pathways and gridlines">
            <a:extLst>
              <a:ext uri="{FF2B5EF4-FFF2-40B4-BE49-F238E27FC236}">
                <a16:creationId xmlns:a16="http://schemas.microsoft.com/office/drawing/2014/main" id="{8DC8E8A2-CA3F-48EF-8D29-C335C7768696}"/>
              </a:ext>
            </a:extLst>
          </p:cNvPr>
          <p:cNvPicPr>
            <a:picLocks noChangeAspect="1"/>
          </p:cNvPicPr>
          <p:nvPr userDrawn="1"/>
        </p:nvPicPr>
        <p:blipFill>
          <a:blip r:embed="rId2"/>
          <a:stretch>
            <a:fillRect/>
          </a:stretch>
        </p:blipFill>
        <p:spPr>
          <a:xfrm flipH="1">
            <a:off x="0" y="4860057"/>
            <a:ext cx="7106194" cy="1997942"/>
          </a:xfrm>
          <a:prstGeom prst="rect">
            <a:avLst/>
          </a:prstGeom>
        </p:spPr>
      </p:pic>
      <p:pic>
        <p:nvPicPr>
          <p:cNvPr id="9" name="Picture 8" descr="Learn pathways and gridlines">
            <a:extLst>
              <a:ext uri="{FF2B5EF4-FFF2-40B4-BE49-F238E27FC236}">
                <a16:creationId xmlns:a16="http://schemas.microsoft.com/office/drawing/2014/main" id="{546AE2E3-856F-4785-A26B-504E25A8B7AC}"/>
              </a:ext>
            </a:extLst>
          </p:cNvPr>
          <p:cNvPicPr>
            <a:picLocks noChangeAspect="1"/>
          </p:cNvPicPr>
          <p:nvPr userDrawn="1"/>
        </p:nvPicPr>
        <p:blipFill>
          <a:blip r:embed="rId3"/>
          <a:stretch>
            <a:fillRect/>
          </a:stretch>
        </p:blipFill>
        <p:spPr>
          <a:xfrm flipH="1">
            <a:off x="0" y="4046362"/>
            <a:ext cx="7428411" cy="2811637"/>
          </a:xfrm>
          <a:prstGeom prst="rect">
            <a:avLst/>
          </a:prstGeom>
        </p:spPr>
      </p:pic>
      <p:sp>
        <p:nvSpPr>
          <p:cNvPr id="13" name="TextBox 12">
            <a:extLst>
              <a:ext uri="{FF2B5EF4-FFF2-40B4-BE49-F238E27FC236}">
                <a16:creationId xmlns:a16="http://schemas.microsoft.com/office/drawing/2014/main" id="{292596E4-16A2-4D77-8806-A99EB7DB73EB}"/>
              </a:ext>
            </a:extLst>
          </p:cNvPr>
          <p:cNvSpPr txBox="1"/>
          <p:nvPr userDrawn="1"/>
        </p:nvSpPr>
        <p:spPr>
          <a:xfrm>
            <a:off x="236279" y="6577353"/>
            <a:ext cx="3965330" cy="123111"/>
          </a:xfrm>
          <a:prstGeom prst="rect">
            <a:avLst/>
          </a:prstGeom>
          <a:noFill/>
        </p:spPr>
        <p:txBody>
          <a:bodyPr wrap="square" lIns="0" tIns="0" rIns="0" bIns="0" rtlCol="0">
            <a:spAutoFit/>
          </a:bodyPr>
          <a:lstStyle/>
          <a:p>
            <a:pPr algn="ctr"/>
            <a:r>
              <a:rPr lang="en-US" sz="800" spc="300">
                <a:solidFill>
                  <a:schemeClr val="bg1"/>
                </a:solidFill>
                <a:latin typeface="+mj-lt"/>
              </a:rPr>
              <a:t>DEVELOPER RELATIONS | CONTENT &amp; LEARNING</a:t>
            </a:r>
          </a:p>
        </p:txBody>
      </p:sp>
    </p:spTree>
    <p:extLst>
      <p:ext uri="{BB962C8B-B14F-4D97-AF65-F5344CB8AC3E}">
        <p14:creationId xmlns:p14="http://schemas.microsoft.com/office/powerpoint/2010/main" val="4282545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 White 3">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2AD2B5-8CDD-4614-BDBD-921E428EE043}"/>
              </a:ext>
            </a:extLst>
          </p:cNvPr>
          <p:cNvSpPr txBox="1"/>
          <p:nvPr userDrawn="1"/>
        </p:nvSpPr>
        <p:spPr>
          <a:xfrm>
            <a:off x="4113335" y="6559065"/>
            <a:ext cx="3965330" cy="123111"/>
          </a:xfrm>
          <a:prstGeom prst="rect">
            <a:avLst/>
          </a:prstGeom>
          <a:noFill/>
        </p:spPr>
        <p:txBody>
          <a:bodyPr wrap="square" lIns="0" tIns="0" rIns="0" bIns="0" rtlCol="0">
            <a:spAutoFit/>
          </a:bodyPr>
          <a:lstStyle/>
          <a:p>
            <a:pPr algn="ctr"/>
            <a:r>
              <a:rPr lang="en-US" sz="800" spc="300">
                <a:solidFill>
                  <a:schemeClr val="bg1"/>
                </a:solidFill>
                <a:latin typeface="+mj-lt"/>
              </a:rPr>
              <a:t>DEVELOPER RELATIONS | CONTENT &amp; LEARNING</a:t>
            </a:r>
          </a:p>
        </p:txBody>
      </p:sp>
      <p:pic>
        <p:nvPicPr>
          <p:cNvPr id="2" name="Picture 1" descr="Icon&#10;&#10;Description automatically generated">
            <a:extLst>
              <a:ext uri="{FF2B5EF4-FFF2-40B4-BE49-F238E27FC236}">
                <a16:creationId xmlns:a16="http://schemas.microsoft.com/office/drawing/2014/main" id="{3E6B5A8C-95C4-4DDE-AFA5-FD9B66F84813}"/>
              </a:ext>
            </a:extLst>
          </p:cNvPr>
          <p:cNvPicPr>
            <a:picLocks noChangeAspect="1"/>
          </p:cNvPicPr>
          <p:nvPr userDrawn="1"/>
        </p:nvPicPr>
        <p:blipFill>
          <a:blip r:embed="rId2"/>
          <a:stretch>
            <a:fillRect/>
          </a:stretch>
        </p:blipFill>
        <p:spPr>
          <a:xfrm>
            <a:off x="7023180" y="-26126"/>
            <a:ext cx="5168819" cy="3010963"/>
          </a:xfrm>
          <a:prstGeom prst="rect">
            <a:avLst/>
          </a:prstGeom>
        </p:spPr>
      </p:pic>
      <p:pic>
        <p:nvPicPr>
          <p:cNvPr id="4" name="Picture 3" descr="Shape&#10;&#10;Description automatically generated">
            <a:extLst>
              <a:ext uri="{FF2B5EF4-FFF2-40B4-BE49-F238E27FC236}">
                <a16:creationId xmlns:a16="http://schemas.microsoft.com/office/drawing/2014/main" id="{ACF3F0F3-8914-4D1F-9C13-787128029533}"/>
              </a:ext>
            </a:extLst>
          </p:cNvPr>
          <p:cNvPicPr>
            <a:picLocks noChangeAspect="1"/>
          </p:cNvPicPr>
          <p:nvPr userDrawn="1"/>
        </p:nvPicPr>
        <p:blipFill>
          <a:blip r:embed="rId3"/>
          <a:stretch>
            <a:fillRect/>
          </a:stretch>
        </p:blipFill>
        <p:spPr>
          <a:xfrm>
            <a:off x="8280825" y="0"/>
            <a:ext cx="3858009" cy="2594344"/>
          </a:xfrm>
          <a:prstGeom prst="rect">
            <a:avLst/>
          </a:prstGeom>
        </p:spPr>
      </p:pic>
    </p:spTree>
    <p:extLst>
      <p:ext uri="{BB962C8B-B14F-4D97-AF65-F5344CB8AC3E}">
        <p14:creationId xmlns:p14="http://schemas.microsoft.com/office/powerpoint/2010/main" val="3905002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itle 9">
            <a:extLst>
              <a:ext uri="{FF2B5EF4-FFF2-40B4-BE49-F238E27FC236}">
                <a16:creationId xmlns:a16="http://schemas.microsoft.com/office/drawing/2014/main" id="{4A1D90BC-AACE-402D-AFA1-EF24F9F47564}"/>
              </a:ext>
            </a:extLst>
          </p:cNvPr>
          <p:cNvSpPr>
            <a:spLocks noGrp="1"/>
          </p:cNvSpPr>
          <p:nvPr>
            <p:ph type="title" hasCustomPrompt="1"/>
          </p:nvPr>
        </p:nvSpPr>
        <p:spPr>
          <a:xfrm>
            <a:off x="584200" y="2508531"/>
            <a:ext cx="9922608" cy="553998"/>
          </a:xfrm>
        </p:spPr>
        <p:txBody>
          <a:bodyPr/>
          <a:lstStyle>
            <a:lvl1pPr>
              <a:defRPr>
                <a:solidFill>
                  <a:schemeClr val="accent3"/>
                </a:solidFill>
              </a:defRPr>
            </a:lvl1pPr>
          </a:lstStyle>
          <a:p>
            <a:r>
              <a:rPr lang="en-US"/>
              <a:t>Event name or presentation title</a:t>
            </a:r>
          </a:p>
        </p:txBody>
      </p:sp>
      <p:sp>
        <p:nvSpPr>
          <p:cNvPr id="12" name="Text Placeholder 11">
            <a:extLst>
              <a:ext uri="{FF2B5EF4-FFF2-40B4-BE49-F238E27FC236}">
                <a16:creationId xmlns:a16="http://schemas.microsoft.com/office/drawing/2014/main" id="{37EE5BDE-F772-4134-A8C2-FF34ED56B5D5}"/>
              </a:ext>
            </a:extLst>
          </p:cNvPr>
          <p:cNvSpPr>
            <a:spLocks noGrp="1"/>
          </p:cNvSpPr>
          <p:nvPr>
            <p:ph type="body" sz="quarter" idx="10" hasCustomPrompt="1"/>
          </p:nvPr>
        </p:nvSpPr>
        <p:spPr>
          <a:xfrm>
            <a:off x="587375" y="3262353"/>
            <a:ext cx="6587148" cy="338554"/>
          </a:xfrm>
        </p:spPr>
        <p:txBody>
          <a:bodyPr/>
          <a:lstStyle>
            <a:lvl1pPr marL="0" indent="0">
              <a:buNone/>
              <a:defRPr sz="2200"/>
            </a:lvl1pPr>
          </a:lstStyle>
          <a:p>
            <a:pPr lvl="0"/>
            <a:r>
              <a:rPr lang="en-US"/>
              <a:t>Subtitle or speaker name</a:t>
            </a:r>
          </a:p>
        </p:txBody>
      </p:sp>
      <p:pic>
        <p:nvPicPr>
          <p:cNvPr id="3" name="Picture 2" descr="Rectangle&#10;&#10;Description automatically generated with medium confidence">
            <a:extLst>
              <a:ext uri="{FF2B5EF4-FFF2-40B4-BE49-F238E27FC236}">
                <a16:creationId xmlns:a16="http://schemas.microsoft.com/office/drawing/2014/main" id="{83753F05-C875-44DB-B57D-9B706F3D1D97}"/>
              </a:ext>
            </a:extLst>
          </p:cNvPr>
          <p:cNvPicPr>
            <a:picLocks noChangeAspect="1"/>
          </p:cNvPicPr>
          <p:nvPr userDrawn="1"/>
        </p:nvPicPr>
        <p:blipFill>
          <a:blip r:embed="rId3"/>
          <a:stretch>
            <a:fillRect/>
          </a:stretch>
        </p:blipFill>
        <p:spPr>
          <a:xfrm>
            <a:off x="3213463" y="3460692"/>
            <a:ext cx="8975815" cy="339732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107DC8EF-40A4-4E16-9F30-AFE1EDA86071}"/>
              </a:ext>
            </a:extLst>
          </p:cNvPr>
          <p:cNvPicPr>
            <a:picLocks noChangeAspect="1"/>
          </p:cNvPicPr>
          <p:nvPr userDrawn="1"/>
        </p:nvPicPr>
        <p:blipFill>
          <a:blip r:embed="rId4"/>
          <a:stretch>
            <a:fillRect/>
          </a:stretch>
        </p:blipFill>
        <p:spPr>
          <a:xfrm>
            <a:off x="3579223" y="4550796"/>
            <a:ext cx="8634770" cy="2427709"/>
          </a:xfrm>
          <a:prstGeom prst="rect">
            <a:avLst/>
          </a:prstGeom>
        </p:spPr>
      </p:pic>
    </p:spTree>
    <p:extLst>
      <p:ext uri="{BB962C8B-B14F-4D97-AF65-F5344CB8AC3E}">
        <p14:creationId xmlns:p14="http://schemas.microsoft.com/office/powerpoint/2010/main" val="1870280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Agenda 2">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96B19-616A-439E-866C-5D1DB19CDF56}"/>
              </a:ext>
            </a:extLst>
          </p:cNvPr>
          <p:cNvSpPr/>
          <p:nvPr userDrawn="1"/>
        </p:nvSpPr>
        <p:spPr bwMode="auto">
          <a:xfrm>
            <a:off x="4356088" y="0"/>
            <a:ext cx="7835912"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1">
            <a:extLst>
              <a:ext uri="{FF2B5EF4-FFF2-40B4-BE49-F238E27FC236}">
                <a16:creationId xmlns:a16="http://schemas.microsoft.com/office/drawing/2014/main" id="{F2449F6F-FE5B-4E00-992F-8DD195DF133B}"/>
              </a:ext>
            </a:extLst>
          </p:cNvPr>
          <p:cNvSpPr>
            <a:spLocks noGrp="1"/>
          </p:cNvSpPr>
          <p:nvPr>
            <p:ph type="title" hasCustomPrompt="1"/>
          </p:nvPr>
        </p:nvSpPr>
        <p:spPr>
          <a:xfrm>
            <a:off x="588264" y="585788"/>
            <a:ext cx="1964436" cy="553998"/>
          </a:xfrm>
        </p:spPr>
        <p:txBody>
          <a:bodyPr/>
          <a:lstStyle>
            <a:lvl1pPr>
              <a:defRPr>
                <a:solidFill>
                  <a:schemeClr val="accent3"/>
                </a:solidFill>
              </a:defRPr>
            </a:lvl1pPr>
          </a:lstStyle>
          <a:p>
            <a:r>
              <a:rPr lang="en-US"/>
              <a:t>Title</a:t>
            </a:r>
          </a:p>
        </p:txBody>
      </p:sp>
      <p:pic>
        <p:nvPicPr>
          <p:cNvPr id="9" name="Picture 8" descr="Icon&#10;&#10;Description automatically generated">
            <a:extLst>
              <a:ext uri="{FF2B5EF4-FFF2-40B4-BE49-F238E27FC236}">
                <a16:creationId xmlns:a16="http://schemas.microsoft.com/office/drawing/2014/main" id="{05F814A9-CA6A-410F-B521-60AF9E3EE593}"/>
              </a:ext>
            </a:extLst>
          </p:cNvPr>
          <p:cNvPicPr>
            <a:picLocks noChangeAspect="1"/>
          </p:cNvPicPr>
          <p:nvPr userDrawn="1"/>
        </p:nvPicPr>
        <p:blipFill>
          <a:blip r:embed="rId2"/>
          <a:stretch>
            <a:fillRect/>
          </a:stretch>
        </p:blipFill>
        <p:spPr>
          <a:xfrm>
            <a:off x="1650191" y="0"/>
            <a:ext cx="2705897" cy="1576251"/>
          </a:xfrm>
          <a:prstGeom prst="rect">
            <a:avLst/>
          </a:prstGeom>
        </p:spPr>
      </p:pic>
      <p:sp>
        <p:nvSpPr>
          <p:cNvPr id="4" name="Text Placeholder 3">
            <a:extLst>
              <a:ext uri="{FF2B5EF4-FFF2-40B4-BE49-F238E27FC236}">
                <a16:creationId xmlns:a16="http://schemas.microsoft.com/office/drawing/2014/main" id="{B2746DBF-A341-4125-A032-0FE9B85DF5FF}"/>
              </a:ext>
            </a:extLst>
          </p:cNvPr>
          <p:cNvSpPr>
            <a:spLocks noGrp="1"/>
          </p:cNvSpPr>
          <p:nvPr>
            <p:ph type="body" sz="quarter" idx="10" hasCustomPrompt="1"/>
          </p:nvPr>
        </p:nvSpPr>
        <p:spPr>
          <a:xfrm>
            <a:off x="5082362" y="701675"/>
            <a:ext cx="6521374" cy="1465016"/>
          </a:xfrm>
        </p:spPr>
        <p:txBody>
          <a:bodyPr/>
          <a:lstStyle>
            <a:lvl1pPr>
              <a:defRPr>
                <a:solidFill>
                  <a:schemeClr val="bg1"/>
                </a:solidFill>
              </a:defRPr>
            </a:lvl1pPr>
          </a:lstStyle>
          <a:p>
            <a:pPr lvl="0"/>
            <a:r>
              <a:rPr lang="en-US"/>
              <a:t>Item</a:t>
            </a:r>
          </a:p>
          <a:p>
            <a:pPr lvl="0"/>
            <a:r>
              <a:rPr lang="en-US"/>
              <a:t>Item</a:t>
            </a:r>
          </a:p>
          <a:p>
            <a:pPr lvl="0"/>
            <a:r>
              <a:rPr lang="en-US"/>
              <a:t>Item</a:t>
            </a:r>
          </a:p>
        </p:txBody>
      </p:sp>
      <p:pic>
        <p:nvPicPr>
          <p:cNvPr id="5" name="Picture 4" descr="Shape&#10;&#10;Description automatically generated">
            <a:extLst>
              <a:ext uri="{FF2B5EF4-FFF2-40B4-BE49-F238E27FC236}">
                <a16:creationId xmlns:a16="http://schemas.microsoft.com/office/drawing/2014/main" id="{3EAD64BC-B9EA-4B79-B536-B2B7310F2171}"/>
              </a:ext>
            </a:extLst>
          </p:cNvPr>
          <p:cNvPicPr>
            <a:picLocks noChangeAspect="1"/>
          </p:cNvPicPr>
          <p:nvPr userDrawn="1"/>
        </p:nvPicPr>
        <p:blipFill>
          <a:blip r:embed="rId3"/>
          <a:stretch>
            <a:fillRect/>
          </a:stretch>
        </p:blipFill>
        <p:spPr>
          <a:xfrm>
            <a:off x="2302238" y="0"/>
            <a:ext cx="2053850" cy="1381125"/>
          </a:xfrm>
          <a:prstGeom prst="rect">
            <a:avLst/>
          </a:prstGeom>
        </p:spPr>
      </p:pic>
    </p:spTree>
    <p:extLst>
      <p:ext uri="{BB962C8B-B14F-4D97-AF65-F5344CB8AC3E}">
        <p14:creationId xmlns:p14="http://schemas.microsoft.com/office/powerpoint/2010/main" val="935973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14810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43936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95947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890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9385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1433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6694750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guide id="5" pos="2549" userDrawn="1">
          <p15:clr>
            <a:srgbClr val="FBAE40"/>
          </p15:clr>
        </p15:guide>
        <p15:guide id="6" pos="2747" userDrawn="1">
          <p15:clr>
            <a:srgbClr val="FBAE40"/>
          </p15:clr>
        </p15:guide>
        <p15:guide id="7" pos="4944" userDrawn="1">
          <p15:clr>
            <a:srgbClr val="FBAE40"/>
          </p15:clr>
        </p15:guide>
        <p15:guide id="8" pos="5120" userDrawn="1">
          <p15:clr>
            <a:srgbClr val="FBAE40"/>
          </p15:clr>
        </p15:guide>
        <p15:guide id="9" pos="3840" userDrawn="1">
          <p15:clr>
            <a:srgbClr val="FBAE40"/>
          </p15:clr>
        </p15:guide>
        <p15:guide id="10" pos="1464" userDrawn="1">
          <p15:clr>
            <a:srgbClr val="FBAE40"/>
          </p15:clr>
        </p15:guide>
        <p15:guide id="11" pos="6216" userDrawn="1">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412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304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75099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7349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219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919032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3932116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787733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87823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userDrawn="1"/>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userDrawn="1"/>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972341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2290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57190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4692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5033147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2275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340855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62931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86280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2075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918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5293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73836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90078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06906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3340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11968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812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456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39172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163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356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893124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690051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057815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8018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189396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47532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182021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1812513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21002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userDrawn="1">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userDrawn="1">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16548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9601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3194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951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80047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3794931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userDrawn="1"/>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313530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24239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Agenda 3">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96B19-616A-439E-866C-5D1DB19CDF56}"/>
              </a:ext>
            </a:extLst>
          </p:cNvPr>
          <p:cNvSpPr/>
          <p:nvPr userDrawn="1"/>
        </p:nvSpPr>
        <p:spPr bwMode="auto">
          <a:xfrm>
            <a:off x="4356088" y="0"/>
            <a:ext cx="7835912"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1">
            <a:extLst>
              <a:ext uri="{FF2B5EF4-FFF2-40B4-BE49-F238E27FC236}">
                <a16:creationId xmlns:a16="http://schemas.microsoft.com/office/drawing/2014/main" id="{F2449F6F-FE5B-4E00-992F-8DD195DF133B}"/>
              </a:ext>
            </a:extLst>
          </p:cNvPr>
          <p:cNvSpPr>
            <a:spLocks noGrp="1"/>
          </p:cNvSpPr>
          <p:nvPr>
            <p:ph type="title" hasCustomPrompt="1"/>
          </p:nvPr>
        </p:nvSpPr>
        <p:spPr>
          <a:xfrm>
            <a:off x="588264" y="585788"/>
            <a:ext cx="1964436" cy="553998"/>
          </a:xfrm>
        </p:spPr>
        <p:txBody>
          <a:bodyPr/>
          <a:lstStyle>
            <a:lvl1pPr>
              <a:defRPr>
                <a:solidFill>
                  <a:schemeClr val="accent3"/>
                </a:solidFill>
              </a:defRPr>
            </a:lvl1pPr>
          </a:lstStyle>
          <a:p>
            <a:r>
              <a:rPr lang="en-US"/>
              <a:t>Title</a:t>
            </a:r>
          </a:p>
        </p:txBody>
      </p:sp>
      <p:sp>
        <p:nvSpPr>
          <p:cNvPr id="4" name="Text Placeholder 3">
            <a:extLst>
              <a:ext uri="{FF2B5EF4-FFF2-40B4-BE49-F238E27FC236}">
                <a16:creationId xmlns:a16="http://schemas.microsoft.com/office/drawing/2014/main" id="{B2746DBF-A341-4125-A032-0FE9B85DF5FF}"/>
              </a:ext>
            </a:extLst>
          </p:cNvPr>
          <p:cNvSpPr>
            <a:spLocks noGrp="1"/>
          </p:cNvSpPr>
          <p:nvPr>
            <p:ph type="body" sz="quarter" idx="10" hasCustomPrompt="1"/>
          </p:nvPr>
        </p:nvSpPr>
        <p:spPr>
          <a:xfrm>
            <a:off x="5082362" y="701675"/>
            <a:ext cx="6521374" cy="1465016"/>
          </a:xfrm>
        </p:spPr>
        <p:txBody>
          <a:bodyPr/>
          <a:lstStyle>
            <a:lvl1pPr>
              <a:defRPr>
                <a:solidFill>
                  <a:schemeClr val="bg1"/>
                </a:solidFill>
              </a:defRPr>
            </a:lvl1pPr>
          </a:lstStyle>
          <a:p>
            <a:pPr lvl="0"/>
            <a:r>
              <a:rPr lang="en-US"/>
              <a:t>Item</a:t>
            </a:r>
          </a:p>
          <a:p>
            <a:pPr lvl="0"/>
            <a:r>
              <a:rPr lang="en-US"/>
              <a:t>Item</a:t>
            </a:r>
          </a:p>
          <a:p>
            <a:pPr lvl="0"/>
            <a:r>
              <a:rPr lang="en-US"/>
              <a:t>Item</a:t>
            </a:r>
          </a:p>
        </p:txBody>
      </p:sp>
      <p:pic>
        <p:nvPicPr>
          <p:cNvPr id="16" name="Picture 15" descr="Shape&#10;&#10;Description automatically generated">
            <a:extLst>
              <a:ext uri="{FF2B5EF4-FFF2-40B4-BE49-F238E27FC236}">
                <a16:creationId xmlns:a16="http://schemas.microsoft.com/office/drawing/2014/main" id="{8AFDB30B-6FBA-4249-87F3-E59DE66DAA32}"/>
              </a:ext>
            </a:extLst>
          </p:cNvPr>
          <p:cNvPicPr>
            <a:picLocks noChangeAspect="1"/>
          </p:cNvPicPr>
          <p:nvPr userDrawn="1"/>
        </p:nvPicPr>
        <p:blipFill>
          <a:blip r:embed="rId2"/>
          <a:stretch>
            <a:fillRect/>
          </a:stretch>
        </p:blipFill>
        <p:spPr>
          <a:xfrm flipV="1">
            <a:off x="745279" y="4431100"/>
            <a:ext cx="3609006" cy="2426900"/>
          </a:xfrm>
          <a:prstGeom prst="rect">
            <a:avLst/>
          </a:prstGeom>
        </p:spPr>
      </p:pic>
      <p:pic>
        <p:nvPicPr>
          <p:cNvPr id="18" name="Picture 17" descr="Icon&#10;&#10;Description automatically generated">
            <a:extLst>
              <a:ext uri="{FF2B5EF4-FFF2-40B4-BE49-F238E27FC236}">
                <a16:creationId xmlns:a16="http://schemas.microsoft.com/office/drawing/2014/main" id="{11F17D33-321E-483A-9758-798A84E74C2E}"/>
              </a:ext>
            </a:extLst>
          </p:cNvPr>
          <p:cNvPicPr>
            <a:picLocks noChangeAspect="1"/>
          </p:cNvPicPr>
          <p:nvPr userDrawn="1"/>
        </p:nvPicPr>
        <p:blipFill>
          <a:blip r:embed="rId3"/>
          <a:stretch>
            <a:fillRect/>
          </a:stretch>
        </p:blipFill>
        <p:spPr>
          <a:xfrm flipV="1">
            <a:off x="-434974" y="4068140"/>
            <a:ext cx="4789259" cy="2789860"/>
          </a:xfrm>
          <a:prstGeom prst="rect">
            <a:avLst/>
          </a:prstGeom>
        </p:spPr>
      </p:pic>
      <p:pic>
        <p:nvPicPr>
          <p:cNvPr id="20" name="Picture 19">
            <a:extLst>
              <a:ext uri="{FF2B5EF4-FFF2-40B4-BE49-F238E27FC236}">
                <a16:creationId xmlns:a16="http://schemas.microsoft.com/office/drawing/2014/main" id="{3673C201-BB2E-4C1D-ADAB-D24019E863A0}"/>
              </a:ext>
            </a:extLst>
          </p:cNvPr>
          <p:cNvPicPr>
            <a:picLocks noChangeAspect="1"/>
          </p:cNvPicPr>
          <p:nvPr userDrawn="1"/>
        </p:nvPicPr>
        <p:blipFill>
          <a:blip r:embed="rId4"/>
          <a:stretch>
            <a:fillRect/>
          </a:stretch>
        </p:blipFill>
        <p:spPr>
          <a:xfrm>
            <a:off x="1018503" y="6666806"/>
            <a:ext cx="3254840" cy="102399"/>
          </a:xfrm>
          <a:prstGeom prst="rect">
            <a:avLst/>
          </a:prstGeom>
        </p:spPr>
      </p:pic>
    </p:spTree>
    <p:extLst>
      <p:ext uri="{BB962C8B-B14F-4D97-AF65-F5344CB8AC3E}">
        <p14:creationId xmlns:p14="http://schemas.microsoft.com/office/powerpoint/2010/main" val="1884602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Header Two Column - Whi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9B6FDE4-849D-4F85-8CC6-0E6ACC0A01FF}"/>
              </a:ext>
            </a:extLst>
          </p:cNvPr>
          <p:cNvSpPr txBox="1"/>
          <p:nvPr userDrawn="1"/>
        </p:nvSpPr>
        <p:spPr>
          <a:xfrm>
            <a:off x="4113335" y="6559065"/>
            <a:ext cx="3965330" cy="123111"/>
          </a:xfrm>
          <a:prstGeom prst="rect">
            <a:avLst/>
          </a:prstGeom>
          <a:noFill/>
        </p:spPr>
        <p:txBody>
          <a:bodyPr wrap="square" lIns="0" tIns="0" rIns="0" bIns="0" rtlCol="0">
            <a:spAutoFit/>
          </a:bodyPr>
          <a:lstStyle/>
          <a:p>
            <a:pPr algn="ctr"/>
            <a:r>
              <a:rPr lang="en-US" sz="800" spc="300">
                <a:solidFill>
                  <a:schemeClr val="tx1"/>
                </a:solidFill>
                <a:latin typeface="+mj-lt"/>
              </a:rPr>
              <a:t>DEVELOPER RELATIONS | CONTENT &amp; LEARNING</a:t>
            </a:r>
          </a:p>
        </p:txBody>
      </p:sp>
      <p:sp>
        <p:nvSpPr>
          <p:cNvPr id="7" name="Text Placeholder 6">
            <a:extLst>
              <a:ext uri="{FF2B5EF4-FFF2-40B4-BE49-F238E27FC236}">
                <a16:creationId xmlns:a16="http://schemas.microsoft.com/office/drawing/2014/main" id="{DF7D77AE-444C-4DE8-96DE-B9E8CCF8077F}"/>
              </a:ext>
            </a:extLst>
          </p:cNvPr>
          <p:cNvSpPr>
            <a:spLocks noGrp="1"/>
          </p:cNvSpPr>
          <p:nvPr>
            <p:ph type="body" sz="quarter" idx="10"/>
          </p:nvPr>
        </p:nvSpPr>
        <p:spPr>
          <a:xfrm>
            <a:off x="584200" y="1495425"/>
            <a:ext cx="5256619" cy="478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6">
            <a:extLst>
              <a:ext uri="{FF2B5EF4-FFF2-40B4-BE49-F238E27FC236}">
                <a16:creationId xmlns:a16="http://schemas.microsoft.com/office/drawing/2014/main" id="{5031DA5B-4549-42FA-96CF-CC2D7D44FF77}"/>
              </a:ext>
            </a:extLst>
          </p:cNvPr>
          <p:cNvSpPr>
            <a:spLocks noGrp="1"/>
          </p:cNvSpPr>
          <p:nvPr>
            <p:ph type="body" sz="quarter" idx="11"/>
          </p:nvPr>
        </p:nvSpPr>
        <p:spPr>
          <a:xfrm>
            <a:off x="6346620" y="1495424"/>
            <a:ext cx="5256619" cy="478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3430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Blank - White 2">
    <p:bg>
      <p:bgPr>
        <a:solidFill>
          <a:schemeClr val="tx1"/>
        </a:solidFill>
        <a:effectLst/>
      </p:bgPr>
    </p:bg>
    <p:spTree>
      <p:nvGrpSpPr>
        <p:cNvPr id="1" name=""/>
        <p:cNvGrpSpPr/>
        <p:nvPr/>
      </p:nvGrpSpPr>
      <p:grpSpPr>
        <a:xfrm>
          <a:off x="0" y="0"/>
          <a:ext cx="0" cy="0"/>
          <a:chOff x="0" y="0"/>
          <a:chExt cx="0" cy="0"/>
        </a:xfrm>
      </p:grpSpPr>
      <p:pic>
        <p:nvPicPr>
          <p:cNvPr id="7" name="Picture 6" descr="Learn pathways and gridlines">
            <a:extLst>
              <a:ext uri="{FF2B5EF4-FFF2-40B4-BE49-F238E27FC236}">
                <a16:creationId xmlns:a16="http://schemas.microsoft.com/office/drawing/2014/main" id="{8DC8E8A2-CA3F-48EF-8D29-C335C7768696}"/>
              </a:ext>
            </a:extLst>
          </p:cNvPr>
          <p:cNvPicPr>
            <a:picLocks noChangeAspect="1"/>
          </p:cNvPicPr>
          <p:nvPr userDrawn="1"/>
        </p:nvPicPr>
        <p:blipFill>
          <a:blip r:embed="rId2"/>
          <a:stretch>
            <a:fillRect/>
          </a:stretch>
        </p:blipFill>
        <p:spPr>
          <a:xfrm flipH="1">
            <a:off x="0" y="4860057"/>
            <a:ext cx="7106194" cy="1997942"/>
          </a:xfrm>
          <a:prstGeom prst="rect">
            <a:avLst/>
          </a:prstGeom>
        </p:spPr>
      </p:pic>
      <p:pic>
        <p:nvPicPr>
          <p:cNvPr id="9" name="Picture 8" descr="Learn pathways and gridlines">
            <a:extLst>
              <a:ext uri="{FF2B5EF4-FFF2-40B4-BE49-F238E27FC236}">
                <a16:creationId xmlns:a16="http://schemas.microsoft.com/office/drawing/2014/main" id="{546AE2E3-856F-4785-A26B-504E25A8B7AC}"/>
              </a:ext>
            </a:extLst>
          </p:cNvPr>
          <p:cNvPicPr>
            <a:picLocks noChangeAspect="1"/>
          </p:cNvPicPr>
          <p:nvPr userDrawn="1"/>
        </p:nvPicPr>
        <p:blipFill>
          <a:blip r:embed="rId3"/>
          <a:stretch>
            <a:fillRect/>
          </a:stretch>
        </p:blipFill>
        <p:spPr>
          <a:xfrm flipH="1">
            <a:off x="0" y="4046362"/>
            <a:ext cx="7428411" cy="2811637"/>
          </a:xfrm>
          <a:prstGeom prst="rect">
            <a:avLst/>
          </a:prstGeom>
        </p:spPr>
      </p:pic>
      <p:sp>
        <p:nvSpPr>
          <p:cNvPr id="13" name="TextBox 12">
            <a:extLst>
              <a:ext uri="{FF2B5EF4-FFF2-40B4-BE49-F238E27FC236}">
                <a16:creationId xmlns:a16="http://schemas.microsoft.com/office/drawing/2014/main" id="{292596E4-16A2-4D77-8806-A99EB7DB73EB}"/>
              </a:ext>
            </a:extLst>
          </p:cNvPr>
          <p:cNvSpPr txBox="1"/>
          <p:nvPr userDrawn="1"/>
        </p:nvSpPr>
        <p:spPr>
          <a:xfrm>
            <a:off x="236279" y="6577353"/>
            <a:ext cx="3965330" cy="123111"/>
          </a:xfrm>
          <a:prstGeom prst="rect">
            <a:avLst/>
          </a:prstGeom>
          <a:noFill/>
        </p:spPr>
        <p:txBody>
          <a:bodyPr wrap="square" lIns="0" tIns="0" rIns="0" bIns="0" rtlCol="0">
            <a:spAutoFit/>
          </a:bodyPr>
          <a:lstStyle/>
          <a:p>
            <a:pPr algn="ctr"/>
            <a:r>
              <a:rPr lang="en-US" sz="800" spc="300">
                <a:solidFill>
                  <a:schemeClr val="bg1"/>
                </a:solidFill>
                <a:latin typeface="+mj-lt"/>
              </a:rPr>
              <a:t>DEVELOPER RELATIONS | CONTENT &amp; LEARNING</a:t>
            </a:r>
          </a:p>
        </p:txBody>
      </p:sp>
    </p:spTree>
    <p:extLst>
      <p:ext uri="{BB962C8B-B14F-4D97-AF65-F5344CB8AC3E}">
        <p14:creationId xmlns:p14="http://schemas.microsoft.com/office/powerpoint/2010/main" val="2116594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nk - White 3">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2AD2B5-8CDD-4614-BDBD-921E428EE043}"/>
              </a:ext>
            </a:extLst>
          </p:cNvPr>
          <p:cNvSpPr txBox="1"/>
          <p:nvPr userDrawn="1"/>
        </p:nvSpPr>
        <p:spPr>
          <a:xfrm>
            <a:off x="4113335" y="6559065"/>
            <a:ext cx="3965330" cy="123111"/>
          </a:xfrm>
          <a:prstGeom prst="rect">
            <a:avLst/>
          </a:prstGeom>
          <a:noFill/>
        </p:spPr>
        <p:txBody>
          <a:bodyPr wrap="square" lIns="0" tIns="0" rIns="0" bIns="0" rtlCol="0">
            <a:spAutoFit/>
          </a:bodyPr>
          <a:lstStyle/>
          <a:p>
            <a:pPr algn="ctr"/>
            <a:r>
              <a:rPr lang="en-US" sz="800" spc="300">
                <a:solidFill>
                  <a:schemeClr val="bg1"/>
                </a:solidFill>
                <a:latin typeface="+mj-lt"/>
              </a:rPr>
              <a:t>DEVELOPER RELATIONS | CONTENT &amp; LEARNING</a:t>
            </a:r>
          </a:p>
        </p:txBody>
      </p:sp>
      <p:pic>
        <p:nvPicPr>
          <p:cNvPr id="2" name="Picture 1" descr="Icon&#10;&#10;Description automatically generated">
            <a:extLst>
              <a:ext uri="{FF2B5EF4-FFF2-40B4-BE49-F238E27FC236}">
                <a16:creationId xmlns:a16="http://schemas.microsoft.com/office/drawing/2014/main" id="{3E6B5A8C-95C4-4DDE-AFA5-FD9B66F84813}"/>
              </a:ext>
            </a:extLst>
          </p:cNvPr>
          <p:cNvPicPr>
            <a:picLocks noChangeAspect="1"/>
          </p:cNvPicPr>
          <p:nvPr userDrawn="1"/>
        </p:nvPicPr>
        <p:blipFill>
          <a:blip r:embed="rId2"/>
          <a:stretch>
            <a:fillRect/>
          </a:stretch>
        </p:blipFill>
        <p:spPr>
          <a:xfrm>
            <a:off x="7023180" y="-26126"/>
            <a:ext cx="5168819" cy="3010963"/>
          </a:xfrm>
          <a:prstGeom prst="rect">
            <a:avLst/>
          </a:prstGeom>
        </p:spPr>
      </p:pic>
      <p:pic>
        <p:nvPicPr>
          <p:cNvPr id="4" name="Picture 3" descr="Shape&#10;&#10;Description automatically generated">
            <a:extLst>
              <a:ext uri="{FF2B5EF4-FFF2-40B4-BE49-F238E27FC236}">
                <a16:creationId xmlns:a16="http://schemas.microsoft.com/office/drawing/2014/main" id="{ACF3F0F3-8914-4D1F-9C13-787128029533}"/>
              </a:ext>
            </a:extLst>
          </p:cNvPr>
          <p:cNvPicPr>
            <a:picLocks noChangeAspect="1"/>
          </p:cNvPicPr>
          <p:nvPr userDrawn="1"/>
        </p:nvPicPr>
        <p:blipFill>
          <a:blip r:embed="rId3"/>
          <a:stretch>
            <a:fillRect/>
          </a:stretch>
        </p:blipFill>
        <p:spPr>
          <a:xfrm>
            <a:off x="8280825" y="0"/>
            <a:ext cx="3858009" cy="2594344"/>
          </a:xfrm>
          <a:prstGeom prst="rect">
            <a:avLst/>
          </a:prstGeom>
        </p:spPr>
      </p:pic>
    </p:spTree>
    <p:extLst>
      <p:ext uri="{BB962C8B-B14F-4D97-AF65-F5344CB8AC3E}">
        <p14:creationId xmlns:p14="http://schemas.microsoft.com/office/powerpoint/2010/main" val="537961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itle 9">
            <a:extLst>
              <a:ext uri="{FF2B5EF4-FFF2-40B4-BE49-F238E27FC236}">
                <a16:creationId xmlns:a16="http://schemas.microsoft.com/office/drawing/2014/main" id="{4A1D90BC-AACE-402D-AFA1-EF24F9F47564}"/>
              </a:ext>
            </a:extLst>
          </p:cNvPr>
          <p:cNvSpPr>
            <a:spLocks noGrp="1"/>
          </p:cNvSpPr>
          <p:nvPr>
            <p:ph type="title" hasCustomPrompt="1"/>
          </p:nvPr>
        </p:nvSpPr>
        <p:spPr>
          <a:xfrm>
            <a:off x="584200" y="2508531"/>
            <a:ext cx="9922608" cy="553998"/>
          </a:xfrm>
        </p:spPr>
        <p:txBody>
          <a:bodyPr/>
          <a:lstStyle>
            <a:lvl1pPr>
              <a:defRPr>
                <a:solidFill>
                  <a:schemeClr val="accent3"/>
                </a:solidFill>
              </a:defRPr>
            </a:lvl1pPr>
          </a:lstStyle>
          <a:p>
            <a:r>
              <a:rPr lang="en-US"/>
              <a:t>Event name or presentation title</a:t>
            </a:r>
          </a:p>
        </p:txBody>
      </p:sp>
      <p:sp>
        <p:nvSpPr>
          <p:cNvPr id="12" name="Text Placeholder 11">
            <a:extLst>
              <a:ext uri="{FF2B5EF4-FFF2-40B4-BE49-F238E27FC236}">
                <a16:creationId xmlns:a16="http://schemas.microsoft.com/office/drawing/2014/main" id="{37EE5BDE-F772-4134-A8C2-FF34ED56B5D5}"/>
              </a:ext>
            </a:extLst>
          </p:cNvPr>
          <p:cNvSpPr>
            <a:spLocks noGrp="1"/>
          </p:cNvSpPr>
          <p:nvPr>
            <p:ph type="body" sz="quarter" idx="10" hasCustomPrompt="1"/>
          </p:nvPr>
        </p:nvSpPr>
        <p:spPr>
          <a:xfrm>
            <a:off x="587375" y="3262353"/>
            <a:ext cx="6587148" cy="338554"/>
          </a:xfrm>
        </p:spPr>
        <p:txBody>
          <a:bodyPr/>
          <a:lstStyle>
            <a:lvl1pPr marL="0" indent="0">
              <a:buNone/>
              <a:defRPr sz="2200"/>
            </a:lvl1pPr>
          </a:lstStyle>
          <a:p>
            <a:pPr lvl="0"/>
            <a:r>
              <a:rPr lang="en-US"/>
              <a:t>Subtitle or speaker name</a:t>
            </a:r>
          </a:p>
        </p:txBody>
      </p:sp>
      <p:pic>
        <p:nvPicPr>
          <p:cNvPr id="3" name="Picture 2" descr="Rectangle&#10;&#10;Description automatically generated with medium confidence">
            <a:extLst>
              <a:ext uri="{FF2B5EF4-FFF2-40B4-BE49-F238E27FC236}">
                <a16:creationId xmlns:a16="http://schemas.microsoft.com/office/drawing/2014/main" id="{83753F05-C875-44DB-B57D-9B706F3D1D97}"/>
              </a:ext>
            </a:extLst>
          </p:cNvPr>
          <p:cNvPicPr>
            <a:picLocks noChangeAspect="1"/>
          </p:cNvPicPr>
          <p:nvPr userDrawn="1"/>
        </p:nvPicPr>
        <p:blipFill>
          <a:blip r:embed="rId3"/>
          <a:stretch>
            <a:fillRect/>
          </a:stretch>
        </p:blipFill>
        <p:spPr>
          <a:xfrm>
            <a:off x="3213463" y="3460692"/>
            <a:ext cx="8975815" cy="3397326"/>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107DC8EF-40A4-4E16-9F30-AFE1EDA86071}"/>
              </a:ext>
            </a:extLst>
          </p:cNvPr>
          <p:cNvPicPr>
            <a:picLocks noChangeAspect="1"/>
          </p:cNvPicPr>
          <p:nvPr userDrawn="1"/>
        </p:nvPicPr>
        <p:blipFill>
          <a:blip r:embed="rId4"/>
          <a:stretch>
            <a:fillRect/>
          </a:stretch>
        </p:blipFill>
        <p:spPr>
          <a:xfrm>
            <a:off x="3579223" y="4550796"/>
            <a:ext cx="8634770" cy="2427709"/>
          </a:xfrm>
          <a:prstGeom prst="rect">
            <a:avLst/>
          </a:prstGeom>
        </p:spPr>
      </p:pic>
    </p:spTree>
    <p:extLst>
      <p:ext uri="{BB962C8B-B14F-4D97-AF65-F5344CB8AC3E}">
        <p14:creationId xmlns:p14="http://schemas.microsoft.com/office/powerpoint/2010/main" val="1193642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Agenda 2">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96B19-616A-439E-866C-5D1DB19CDF56}"/>
              </a:ext>
            </a:extLst>
          </p:cNvPr>
          <p:cNvSpPr/>
          <p:nvPr userDrawn="1"/>
        </p:nvSpPr>
        <p:spPr bwMode="auto">
          <a:xfrm>
            <a:off x="4356088" y="0"/>
            <a:ext cx="7835912"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1">
            <a:extLst>
              <a:ext uri="{FF2B5EF4-FFF2-40B4-BE49-F238E27FC236}">
                <a16:creationId xmlns:a16="http://schemas.microsoft.com/office/drawing/2014/main" id="{F2449F6F-FE5B-4E00-992F-8DD195DF133B}"/>
              </a:ext>
            </a:extLst>
          </p:cNvPr>
          <p:cNvSpPr>
            <a:spLocks noGrp="1"/>
          </p:cNvSpPr>
          <p:nvPr>
            <p:ph type="title" hasCustomPrompt="1"/>
          </p:nvPr>
        </p:nvSpPr>
        <p:spPr>
          <a:xfrm>
            <a:off x="588264" y="585788"/>
            <a:ext cx="1964436" cy="553998"/>
          </a:xfrm>
        </p:spPr>
        <p:txBody>
          <a:bodyPr/>
          <a:lstStyle>
            <a:lvl1pPr>
              <a:defRPr>
                <a:solidFill>
                  <a:schemeClr val="accent3"/>
                </a:solidFill>
              </a:defRPr>
            </a:lvl1pPr>
          </a:lstStyle>
          <a:p>
            <a:r>
              <a:rPr lang="en-US"/>
              <a:t>Title</a:t>
            </a:r>
          </a:p>
        </p:txBody>
      </p:sp>
      <p:pic>
        <p:nvPicPr>
          <p:cNvPr id="9" name="Picture 8" descr="Icon&#10;&#10;Description automatically generated">
            <a:extLst>
              <a:ext uri="{FF2B5EF4-FFF2-40B4-BE49-F238E27FC236}">
                <a16:creationId xmlns:a16="http://schemas.microsoft.com/office/drawing/2014/main" id="{05F814A9-CA6A-410F-B521-60AF9E3EE593}"/>
              </a:ext>
            </a:extLst>
          </p:cNvPr>
          <p:cNvPicPr>
            <a:picLocks noChangeAspect="1"/>
          </p:cNvPicPr>
          <p:nvPr userDrawn="1"/>
        </p:nvPicPr>
        <p:blipFill>
          <a:blip r:embed="rId2"/>
          <a:stretch>
            <a:fillRect/>
          </a:stretch>
        </p:blipFill>
        <p:spPr>
          <a:xfrm>
            <a:off x="1650191" y="0"/>
            <a:ext cx="2705897" cy="1576251"/>
          </a:xfrm>
          <a:prstGeom prst="rect">
            <a:avLst/>
          </a:prstGeom>
        </p:spPr>
      </p:pic>
      <p:sp>
        <p:nvSpPr>
          <p:cNvPr id="4" name="Text Placeholder 3">
            <a:extLst>
              <a:ext uri="{FF2B5EF4-FFF2-40B4-BE49-F238E27FC236}">
                <a16:creationId xmlns:a16="http://schemas.microsoft.com/office/drawing/2014/main" id="{B2746DBF-A341-4125-A032-0FE9B85DF5FF}"/>
              </a:ext>
            </a:extLst>
          </p:cNvPr>
          <p:cNvSpPr>
            <a:spLocks noGrp="1"/>
          </p:cNvSpPr>
          <p:nvPr>
            <p:ph type="body" sz="quarter" idx="10" hasCustomPrompt="1"/>
          </p:nvPr>
        </p:nvSpPr>
        <p:spPr>
          <a:xfrm>
            <a:off x="5082362" y="701675"/>
            <a:ext cx="6521374" cy="1465016"/>
          </a:xfrm>
        </p:spPr>
        <p:txBody>
          <a:bodyPr/>
          <a:lstStyle>
            <a:lvl1pPr>
              <a:defRPr>
                <a:solidFill>
                  <a:schemeClr val="bg1"/>
                </a:solidFill>
              </a:defRPr>
            </a:lvl1pPr>
          </a:lstStyle>
          <a:p>
            <a:pPr lvl="0"/>
            <a:r>
              <a:rPr lang="en-US"/>
              <a:t>Item</a:t>
            </a:r>
          </a:p>
          <a:p>
            <a:pPr lvl="0"/>
            <a:r>
              <a:rPr lang="en-US"/>
              <a:t>Item</a:t>
            </a:r>
          </a:p>
          <a:p>
            <a:pPr lvl="0"/>
            <a:r>
              <a:rPr lang="en-US"/>
              <a:t>Item</a:t>
            </a:r>
          </a:p>
        </p:txBody>
      </p:sp>
      <p:pic>
        <p:nvPicPr>
          <p:cNvPr id="5" name="Picture 4" descr="Shape&#10;&#10;Description automatically generated">
            <a:extLst>
              <a:ext uri="{FF2B5EF4-FFF2-40B4-BE49-F238E27FC236}">
                <a16:creationId xmlns:a16="http://schemas.microsoft.com/office/drawing/2014/main" id="{3EAD64BC-B9EA-4B79-B536-B2B7310F2171}"/>
              </a:ext>
            </a:extLst>
          </p:cNvPr>
          <p:cNvPicPr>
            <a:picLocks noChangeAspect="1"/>
          </p:cNvPicPr>
          <p:nvPr userDrawn="1"/>
        </p:nvPicPr>
        <p:blipFill>
          <a:blip r:embed="rId3"/>
          <a:stretch>
            <a:fillRect/>
          </a:stretch>
        </p:blipFill>
        <p:spPr>
          <a:xfrm>
            <a:off x="2302238" y="0"/>
            <a:ext cx="2053850" cy="1381125"/>
          </a:xfrm>
          <a:prstGeom prst="rect">
            <a:avLst/>
          </a:prstGeom>
        </p:spPr>
      </p:pic>
    </p:spTree>
    <p:extLst>
      <p:ext uri="{BB962C8B-B14F-4D97-AF65-F5344CB8AC3E}">
        <p14:creationId xmlns:p14="http://schemas.microsoft.com/office/powerpoint/2010/main" val="1645180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Header and Body - Whi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F7D77AE-444C-4DE8-96DE-B9E8CCF8077F}"/>
              </a:ext>
            </a:extLst>
          </p:cNvPr>
          <p:cNvSpPr>
            <a:spLocks noGrp="1"/>
          </p:cNvSpPr>
          <p:nvPr>
            <p:ph type="body" sz="quarter" idx="10"/>
          </p:nvPr>
        </p:nvSpPr>
        <p:spPr>
          <a:xfrm>
            <a:off x="584200" y="1495425"/>
            <a:ext cx="11022013" cy="478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6574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A62F9A-5F43-7429-3B6A-7D3FD45A1F1D}"/>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l="1028" t="11609" r="21011" b="6069"/>
          <a:stretch/>
        </p:blipFill>
        <p:spPr>
          <a:xfrm>
            <a:off x="645885" y="0"/>
            <a:ext cx="11546115" cy="6858000"/>
          </a:xfrm>
          <a:prstGeom prst="rect">
            <a:avLst/>
          </a:prstGeom>
        </p:spPr>
      </p:pic>
      <p:pic>
        <p:nvPicPr>
          <p:cNvPr id="9" name="Picture 8">
            <a:extLst>
              <a:ext uri="{FF2B5EF4-FFF2-40B4-BE49-F238E27FC236}">
                <a16:creationId xmlns:a16="http://schemas.microsoft.com/office/drawing/2014/main" id="{FEFAFBFC-C969-1771-1BD0-5EA173B934DF}"/>
              </a:ext>
            </a:extLst>
          </p:cNvPr>
          <p:cNvPicPr>
            <a:picLocks noChangeAspect="1"/>
          </p:cNvPicPr>
          <p:nvPr userDrawn="1"/>
        </p:nvPicPr>
        <p:blipFill>
          <a:blip r:embed="rId3"/>
          <a:srcRect/>
          <a:stretch/>
        </p:blipFill>
        <p:spPr>
          <a:xfrm>
            <a:off x="584200" y="637088"/>
            <a:ext cx="1600872"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7558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a:srcRect l="45208" r="2604"/>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327950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970870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45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70956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 left sid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F1E34-8D0B-3962-AD52-F5790929663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lvl1pPr>
              <a:defRPr>
                <a:solidFill>
                  <a:schemeClr val="bg1"/>
                </a:solidFill>
              </a:defRPr>
            </a:lvl1pPr>
          </a:lstStyle>
          <a:p>
            <a:r>
              <a:rPr lang="en-US"/>
              <a:t>Click to edit title style</a:t>
            </a:r>
          </a:p>
        </p:txBody>
      </p:sp>
    </p:spTree>
    <p:extLst>
      <p:ext uri="{BB962C8B-B14F-4D97-AF65-F5344CB8AC3E}">
        <p14:creationId xmlns:p14="http://schemas.microsoft.com/office/powerpoint/2010/main" val="2268155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574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9371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5441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439159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5360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3315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643105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151332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774785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18394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certification">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A2E957-297B-1D29-671E-8F3BCA00FD90}"/>
              </a:ext>
            </a:extLst>
          </p:cNvPr>
          <p:cNvPicPr>
            <a:picLocks noChangeAspect="1"/>
          </p:cNvPicPr>
          <p:nvPr userDrawn="1"/>
        </p:nvPicPr>
        <p:blipFill rotWithShape="1">
          <a:blip r:embed="rId2"/>
          <a:srcRect l="30937" r="30937"/>
          <a:stretch/>
        </p:blipFill>
        <p:spPr>
          <a:xfrm>
            <a:off x="-1" y="0"/>
            <a:ext cx="4648201" cy="6858000"/>
          </a:xfrm>
          <a:prstGeom prst="rect">
            <a:avLst/>
          </a:prstGeom>
        </p:spPr>
      </p:pic>
      <p:sp>
        <p:nvSpPr>
          <p:cNvPr id="12" name="Rectangle 11">
            <a:extLst>
              <a:ext uri="{FF2B5EF4-FFF2-40B4-BE49-F238E27FC236}">
                <a16:creationId xmlns:a16="http://schemas.microsoft.com/office/drawing/2014/main" id="{BC546C80-DB38-D49C-9648-1CA9E765BE73}"/>
              </a:ext>
            </a:extLst>
          </p:cNvPr>
          <p:cNvSpPr/>
          <p:nvPr userDrawn="1"/>
        </p:nvSpPr>
        <p:spPr bwMode="auto">
          <a:xfrm>
            <a:off x="0" y="0"/>
            <a:ext cx="4648200" cy="6858000"/>
          </a:xfrm>
          <a:prstGeom prst="rect">
            <a:avLst/>
          </a:prstGeom>
          <a:solidFill>
            <a:srgbClr val="091F2C">
              <a:alpha val="6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bg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bg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schemeClr val="tx1"/>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bg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304700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335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8523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5720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BB2CA470-9667-FAB4-49EA-D2CCA622411A}"/>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4106650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218070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38969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1197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03645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00212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639762-BE05-79E5-5705-A1872724CAE2}"/>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solidFill>
                  <a:schemeClr val="bg1"/>
                </a:solidFill>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765996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18359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6214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78864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92989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69989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6241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2362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23190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1367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7760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000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646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74335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1257443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852258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61566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22410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19284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433062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3695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210060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28" userDrawn="1">
          <p15:clr>
            <a:srgbClr val="A4A3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341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F6C23440-5CE4-AE55-5764-D2C94574B1CD}"/>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321682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2391634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2532389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3539231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119E33-7E9B-4D09-BFF0-70E1252B1F95}"/>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124779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4E9DE-6800-4F58-B2E5-085FE77115D9}"/>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3665011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pic>
        <p:nvPicPr>
          <p:cNvPr id="8" name="Picture 7">
            <a:extLst>
              <a:ext uri="{FF2B5EF4-FFF2-40B4-BE49-F238E27FC236}">
                <a16:creationId xmlns:a16="http://schemas.microsoft.com/office/drawing/2014/main" id="{153B8555-091D-98C8-67C6-C2AE021A779B}"/>
              </a:ext>
            </a:extLst>
          </p:cNvPr>
          <p:cNvPicPr>
            <a:picLocks noChangeAspect="1"/>
          </p:cNvPicPr>
          <p:nvPr userDrawn="1"/>
        </p:nvPicPr>
        <p:blipFill>
          <a:blip r:embed="rId2"/>
          <a:srcRect/>
          <a:stretch/>
        </p:blipFill>
        <p:spPr>
          <a:xfrm>
            <a:off x="584200" y="637088"/>
            <a:ext cx="1600872" cy="190008"/>
          </a:xfrm>
          <a:prstGeom prst="rect">
            <a:avLst/>
          </a:prstGeom>
        </p:spPr>
      </p:pic>
    </p:spTree>
    <p:extLst>
      <p:ext uri="{BB962C8B-B14F-4D97-AF65-F5344CB8AC3E}">
        <p14:creationId xmlns:p14="http://schemas.microsoft.com/office/powerpoint/2010/main" val="812043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6580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7B6B9BE9-A1F8-D74B-8B79-252AEE26BC73}"/>
              </a:ext>
            </a:extLst>
          </p:cNvPr>
          <p:cNvPicPr>
            <a:picLocks noChangeAspect="1"/>
          </p:cNvPicPr>
          <p:nvPr userDrawn="1"/>
        </p:nvPicPr>
        <p:blipFill>
          <a:blip r:embed="rId2"/>
          <a:stretch>
            <a:fillRect/>
          </a:stretch>
        </p:blipFill>
        <p:spPr>
          <a:xfrm>
            <a:off x="1714" y="702520"/>
            <a:ext cx="12190286" cy="6155481"/>
          </a:xfrm>
          <a:prstGeom prst="rect">
            <a:avLst/>
          </a:prstGeom>
          <a:ln w="12700">
            <a:miter lim="400000"/>
          </a:ln>
        </p:spPr>
      </p:pic>
      <p:pic>
        <p:nvPicPr>
          <p:cNvPr id="11" name="Image" descr="Image">
            <a:extLst>
              <a:ext uri="{FF2B5EF4-FFF2-40B4-BE49-F238E27FC236}">
                <a16:creationId xmlns:a16="http://schemas.microsoft.com/office/drawing/2014/main" id="{1B5C66C8-815E-074B-903D-7F9106B44D08}"/>
              </a:ext>
            </a:extLst>
          </p:cNvPr>
          <p:cNvPicPr>
            <a:picLocks noChangeAspect="1"/>
          </p:cNvPicPr>
          <p:nvPr userDrawn="1"/>
        </p:nvPicPr>
        <p:blipFill>
          <a:blip r:embed="rId3"/>
          <a:stretch>
            <a:fillRect/>
          </a:stretch>
        </p:blipFill>
        <p:spPr>
          <a:xfrm>
            <a:off x="-1714" y="0"/>
            <a:ext cx="12192000" cy="6858000"/>
          </a:xfrm>
          <a:prstGeom prst="rect">
            <a:avLst/>
          </a:prstGeom>
          <a:ln w="12700">
            <a:miter lim="400000"/>
          </a:ln>
        </p:spPr>
      </p:pic>
      <p:sp>
        <p:nvSpPr>
          <p:cNvPr id="8" name="Title 1">
            <a:extLst>
              <a:ext uri="{FF2B5EF4-FFF2-40B4-BE49-F238E27FC236}">
                <a16:creationId xmlns:a16="http://schemas.microsoft.com/office/drawing/2014/main" id="{10CECC58-BA8C-0A41-8B36-780CF9EF2B07}"/>
              </a:ext>
            </a:extLst>
          </p:cNvPr>
          <p:cNvSpPr>
            <a:spLocks noGrp="1"/>
          </p:cNvSpPr>
          <p:nvPr>
            <p:ph type="title"/>
          </p:nvPr>
        </p:nvSpPr>
        <p:spPr>
          <a:xfrm>
            <a:off x="540000" y="2168854"/>
            <a:ext cx="5584388" cy="1611406"/>
          </a:xfrm>
          <a:prstGeom prst="rect">
            <a:avLst/>
          </a:prstGeom>
        </p:spPr>
        <p:txBody>
          <a:bodyPr>
            <a:normAutofit/>
          </a:bodyPr>
          <a:lstStyle>
            <a:lvl1pPr>
              <a:lnSpc>
                <a:spcPts val="5940"/>
              </a:lnSpc>
              <a:defRPr sz="5000" b="1" i="0" baseline="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9" name="Subtitle 2">
            <a:extLst>
              <a:ext uri="{FF2B5EF4-FFF2-40B4-BE49-F238E27FC236}">
                <a16:creationId xmlns:a16="http://schemas.microsoft.com/office/drawing/2014/main" id="{7330E6AB-286C-544E-903B-C049179B6340}"/>
              </a:ext>
            </a:extLst>
          </p:cNvPr>
          <p:cNvSpPr>
            <a:spLocks noGrp="1"/>
          </p:cNvSpPr>
          <p:nvPr>
            <p:ph type="subTitle" idx="1" hasCustomPrompt="1"/>
          </p:nvPr>
        </p:nvSpPr>
        <p:spPr>
          <a:xfrm>
            <a:off x="538286" y="3837410"/>
            <a:ext cx="6141915" cy="420266"/>
          </a:xfrm>
          <a:prstGeom prst="rect">
            <a:avLst/>
          </a:prstGeom>
        </p:spPr>
        <p:txBody>
          <a:bodyPr anchor="t"/>
          <a:lstStyle>
            <a:lvl1pPr marL="0" indent="0" algn="l">
              <a:lnSpc>
                <a:spcPct val="140000"/>
              </a:lnSpc>
              <a:spcBef>
                <a:spcPts val="0"/>
              </a:spcBef>
              <a:buNone/>
              <a:defRPr sz="700" cap="all" spc="280" baseline="0">
                <a:solidFill>
                  <a:srgbClr val="30E5D0"/>
                </a:solidFill>
                <a:latin typeface="Segoe UI" panose="020B0502040204020203" pitchFamily="34" charset="0"/>
                <a:cs typeface="Segoe UI" panose="020B0502040204020203" pitchFamily="34" charset="0"/>
              </a:defRPr>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 MASTER </a:t>
            </a:r>
          </a:p>
          <a:p>
            <a:r>
              <a:rPr lang="en-US"/>
              <a:t>SUBTITLE STYLE</a:t>
            </a:r>
          </a:p>
        </p:txBody>
      </p:sp>
      <p:pic>
        <p:nvPicPr>
          <p:cNvPr id="12" name="Picture 11">
            <a:extLst>
              <a:ext uri="{FF2B5EF4-FFF2-40B4-BE49-F238E27FC236}">
                <a16:creationId xmlns:a16="http://schemas.microsoft.com/office/drawing/2014/main" id="{02C8CDD7-7B7C-914B-A031-58F8E15CDE46}"/>
              </a:ext>
            </a:extLst>
          </p:cNvPr>
          <p:cNvPicPr>
            <a:picLocks noChangeAspect="1"/>
          </p:cNvPicPr>
          <p:nvPr userDrawn="1"/>
        </p:nvPicPr>
        <p:blipFill>
          <a:blip r:embed="rId4"/>
          <a:stretch>
            <a:fillRect/>
          </a:stretch>
        </p:blipFill>
        <p:spPr>
          <a:xfrm>
            <a:off x="538286" y="559644"/>
            <a:ext cx="1346200" cy="285750"/>
          </a:xfrm>
          <a:prstGeom prst="rect">
            <a:avLst/>
          </a:prstGeom>
        </p:spPr>
      </p:pic>
    </p:spTree>
    <p:extLst>
      <p:ext uri="{BB962C8B-B14F-4D97-AF65-F5344CB8AC3E}">
        <p14:creationId xmlns:p14="http://schemas.microsoft.com/office/powerpoint/2010/main" val="37747194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602008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 preserve="1">
  <p:cSld name="1_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60CD-21ED-1344-8FA7-03EAAD07532D}"/>
              </a:ext>
            </a:extLst>
          </p:cNvPr>
          <p:cNvSpPr>
            <a:spLocks noGrp="1"/>
          </p:cNvSpPr>
          <p:nvPr>
            <p:ph type="ctrTitle" hasCustomPrompt="1"/>
          </p:nvPr>
        </p:nvSpPr>
        <p:spPr>
          <a:xfrm>
            <a:off x="2435942" y="2544020"/>
            <a:ext cx="7320116" cy="1120724"/>
          </a:xfrm>
          <a:prstGeom prst="rect">
            <a:avLst/>
          </a:prstGeom>
        </p:spPr>
        <p:txBody>
          <a:bodyPr anchor="b">
            <a:normAutofit/>
          </a:bodyPr>
          <a:lstStyle>
            <a:lvl1pPr algn="ctr">
              <a:lnSpc>
                <a:spcPct val="120000"/>
              </a:lnSpc>
              <a:defRPr lang="en-US" b="0" i="0" baseline="0" smtClean="0">
                <a:solidFill>
                  <a:schemeClr val="bg1"/>
                </a:solidFill>
                <a:effectLst/>
                <a:latin typeface="Segoe UI Light" panose="020B0502040204020203" pitchFamily="34" charset="0"/>
                <a:cs typeface="Segoe UI Light" panose="020B0502040204020203" pitchFamily="34" charset="0"/>
              </a:defRPr>
            </a:lvl1pPr>
          </a:lstStyle>
          <a:p>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 name="Subtitle 2">
            <a:extLst>
              <a:ext uri="{FF2B5EF4-FFF2-40B4-BE49-F238E27FC236}">
                <a16:creationId xmlns:a16="http://schemas.microsoft.com/office/drawing/2014/main" id="{888EC491-1C24-B94A-9B63-4FBAD642BAE9}"/>
              </a:ext>
            </a:extLst>
          </p:cNvPr>
          <p:cNvSpPr>
            <a:spLocks noGrp="1"/>
          </p:cNvSpPr>
          <p:nvPr>
            <p:ph type="subTitle" idx="1"/>
          </p:nvPr>
        </p:nvSpPr>
        <p:spPr>
          <a:xfrm>
            <a:off x="3079955" y="4137076"/>
            <a:ext cx="6032091" cy="331686"/>
          </a:xfrm>
          <a:prstGeom prst="rect">
            <a:avLst/>
          </a:prstGeom>
        </p:spPr>
        <p:txBody>
          <a:bodyPr>
            <a:normAutofit/>
          </a:bodyPr>
          <a:lstStyle>
            <a:lvl1pPr marL="0" indent="0" algn="ctr">
              <a:buNone/>
              <a:defRPr sz="1100" cap="all" spc="440" baseline="0">
                <a:solidFill>
                  <a:schemeClr val="bg1"/>
                </a:solidFill>
                <a:latin typeface="Segoe UI" panose="020B0502040204020203" pitchFamily="34" charset="0"/>
                <a:cs typeface="Segoe UI" panose="020B0502040204020203" pitchFamily="34" charset="0"/>
              </a:defRPr>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 Master subtitle style</a:t>
            </a:r>
          </a:p>
        </p:txBody>
      </p:sp>
      <p:pic>
        <p:nvPicPr>
          <p:cNvPr id="4" name="Picture 3">
            <a:extLst>
              <a:ext uri="{FF2B5EF4-FFF2-40B4-BE49-F238E27FC236}">
                <a16:creationId xmlns:a16="http://schemas.microsoft.com/office/drawing/2014/main" id="{7D396CF5-1B51-0F4F-BA58-D2AE4F0B90F8}"/>
              </a:ext>
            </a:extLst>
          </p:cNvPr>
          <p:cNvPicPr>
            <a:picLocks noChangeAspect="1"/>
          </p:cNvPicPr>
          <p:nvPr userDrawn="1"/>
        </p:nvPicPr>
        <p:blipFill>
          <a:blip r:embed="rId2"/>
          <a:stretch>
            <a:fillRect/>
          </a:stretch>
        </p:blipFill>
        <p:spPr>
          <a:xfrm>
            <a:off x="547761" y="571489"/>
            <a:ext cx="800905" cy="170004"/>
          </a:xfrm>
          <a:prstGeom prst="rect">
            <a:avLst/>
          </a:prstGeom>
        </p:spPr>
      </p:pic>
    </p:spTree>
    <p:extLst>
      <p:ext uri="{BB962C8B-B14F-4D97-AF65-F5344CB8AC3E}">
        <p14:creationId xmlns:p14="http://schemas.microsoft.com/office/powerpoint/2010/main" val="58670393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2_Blank_black">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76684B-76C8-3B4B-B2CB-53EE011585E7}"/>
              </a:ext>
            </a:extLst>
          </p:cNvPr>
          <p:cNvPicPr>
            <a:picLocks noChangeAspect="1"/>
          </p:cNvPicPr>
          <p:nvPr userDrawn="1"/>
        </p:nvPicPr>
        <p:blipFill>
          <a:blip r:embed="rId2"/>
          <a:stretch>
            <a:fillRect/>
          </a:stretch>
        </p:blipFill>
        <p:spPr>
          <a:xfrm>
            <a:off x="2812923" y="0"/>
            <a:ext cx="9378950" cy="6229350"/>
          </a:xfrm>
          <a:prstGeom prst="rect">
            <a:avLst/>
          </a:prstGeom>
        </p:spPr>
      </p:pic>
      <p:sp>
        <p:nvSpPr>
          <p:cNvPr id="8" name="Rounded Rectangle">
            <a:extLst>
              <a:ext uri="{FF2B5EF4-FFF2-40B4-BE49-F238E27FC236}">
                <a16:creationId xmlns:a16="http://schemas.microsoft.com/office/drawing/2014/main" id="{D977F431-0689-8C41-B7A7-3F422DA3B700}"/>
              </a:ext>
            </a:extLst>
          </p:cNvPr>
          <p:cNvSpPr/>
          <p:nvPr userDrawn="1"/>
        </p:nvSpPr>
        <p:spPr>
          <a:xfrm>
            <a:off x="1407893" y="1082401"/>
            <a:ext cx="9375960" cy="4693198"/>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pic>
        <p:nvPicPr>
          <p:cNvPr id="12" name="Picture 11">
            <a:extLst>
              <a:ext uri="{FF2B5EF4-FFF2-40B4-BE49-F238E27FC236}">
                <a16:creationId xmlns:a16="http://schemas.microsoft.com/office/drawing/2014/main" id="{66F03D3D-1F32-C74C-886C-32FD33521D66}"/>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9" name="logo 1.png" descr="logo 1.png"/>
          <p:cNvPicPr>
            <a:picLocks noChangeAspect="1"/>
          </p:cNvPicPr>
          <p:nvPr/>
        </p:nvPicPr>
        <p:blipFill>
          <a:blip r:embed="rId4"/>
          <a:stretch>
            <a:fillRect/>
          </a:stretch>
        </p:blipFill>
        <p:spPr>
          <a:xfrm>
            <a:off x="574244" y="574244"/>
            <a:ext cx="797395" cy="170004"/>
          </a:xfrm>
          <a:prstGeom prst="rect">
            <a:avLst/>
          </a:prstGeom>
          <a:ln w="12700">
            <a:miter lim="400000"/>
          </a:ln>
        </p:spPr>
      </p:pic>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2541819" y="2757774"/>
            <a:ext cx="6833296" cy="852348"/>
          </a:xfrm>
          <a:prstGeom prst="rect">
            <a:avLst/>
          </a:prstGeom>
        </p:spPr>
        <p:txBody>
          <a:bodyPr>
            <a:normAutofit/>
          </a:bodyPr>
          <a:lstStyle>
            <a:lvl1pPr marL="4572">
              <a:lnSpc>
                <a:spcPct val="100000"/>
              </a:lnSpc>
              <a:defRPr sz="2300" b="1" i="0" baseline="0">
                <a:solidFill>
                  <a:srgbClr val="274B47"/>
                </a:solidFill>
                <a:latin typeface="Segoe UI Semibold" panose="020B0502040204020203" pitchFamily="34" charset="0"/>
                <a:cs typeface="Segoe UI Semibold" panose="020B0502040204020203" pitchFamily="34" charset="0"/>
              </a:defRPr>
            </a:lvl1pPr>
          </a:lstStyle>
          <a:p>
            <a:r>
              <a:rPr lang="en-US"/>
              <a:t>Click to edit Master </a:t>
            </a:r>
            <a:br>
              <a:rPr lang="en-US"/>
            </a:br>
            <a:r>
              <a:rPr lang="en-US"/>
              <a:t>title style</a:t>
            </a:r>
          </a:p>
        </p:txBody>
      </p:sp>
      <p:sp>
        <p:nvSpPr>
          <p:cNvPr id="6" name="Subtitle 2">
            <a:extLst>
              <a:ext uri="{FF2B5EF4-FFF2-40B4-BE49-F238E27FC236}">
                <a16:creationId xmlns:a16="http://schemas.microsoft.com/office/drawing/2014/main" id="{9E0105FF-A462-154A-9AEE-AD7318DF04E2}"/>
              </a:ext>
            </a:extLst>
          </p:cNvPr>
          <p:cNvSpPr>
            <a:spLocks noGrp="1"/>
          </p:cNvSpPr>
          <p:nvPr>
            <p:ph type="subTitle" idx="1" hasCustomPrompt="1"/>
          </p:nvPr>
        </p:nvSpPr>
        <p:spPr>
          <a:xfrm>
            <a:off x="2541819" y="2141401"/>
            <a:ext cx="6837258" cy="301094"/>
          </a:xfrm>
          <a:prstGeom prst="rect">
            <a:avLst/>
          </a:prstGeom>
        </p:spPr>
        <p:txBody>
          <a:bodyPr/>
          <a:lstStyle>
            <a:lvl1pPr marL="0" indent="0" algn="l">
              <a:lnSpc>
                <a:spcPct val="140000"/>
              </a:lnSpc>
              <a:spcBef>
                <a:spcPts val="0"/>
              </a:spcBef>
              <a:buNone/>
              <a:defRPr sz="1100" spc="280" baseline="0">
                <a:solidFill>
                  <a:srgbClr val="008575"/>
                </a:solidFill>
                <a:latin typeface="Segoe UI" panose="020B0502040204020203" pitchFamily="34" charset="0"/>
                <a:cs typeface="Segoe UI" panose="020B0502040204020203" pitchFamily="34" charset="0"/>
              </a:defRPr>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 MASTER SUBTITLE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2545782" y="3985160"/>
            <a:ext cx="6833296" cy="1103034"/>
          </a:xfrm>
          <a:prstGeom prst="rect">
            <a:avLst/>
          </a:prstGeom>
        </p:spPr>
        <p:txBody>
          <a:bodyPr/>
          <a:lstStyle>
            <a:lvl1pPr marL="0" indent="0">
              <a:buNone/>
              <a:defRPr sz="1000" b="0" i="0" spc="0">
                <a:solidFill>
                  <a:srgbClr val="2F2F2F"/>
                </a:solidFill>
                <a:latin typeface="Segoe UI" panose="020B0502040204020203" pitchFamily="34" charset="0"/>
                <a:cs typeface="Segoe UI" panose="020B0502040204020203" pitchFamily="34" charset="0"/>
              </a:defRPr>
            </a:lvl1pPr>
          </a:lstStyle>
          <a:p>
            <a:pPr lvl="0"/>
            <a:r>
              <a:rPr lang="en-US"/>
              <a:t>Click to edit master text</a:t>
            </a:r>
          </a:p>
        </p:txBody>
      </p:sp>
    </p:spTree>
    <p:extLst>
      <p:ext uri="{BB962C8B-B14F-4D97-AF65-F5344CB8AC3E}">
        <p14:creationId xmlns:p14="http://schemas.microsoft.com/office/powerpoint/2010/main" val="234532743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3_Blank_black">
    <p:bg>
      <p:bgPr>
        <a:solidFill>
          <a:srgbClr val="F2F2F2"/>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FD70957D-AFC5-A245-9EF4-0986EFB881CD}"/>
              </a:ext>
            </a:extLst>
          </p:cNvPr>
          <p:cNvSpPr/>
          <p:nvPr userDrawn="1"/>
        </p:nvSpPr>
        <p:spPr>
          <a:xfrm>
            <a:off x="7714013" y="-1"/>
            <a:ext cx="4477988" cy="6858001"/>
          </a:xfrm>
          <a:prstGeom prst="rect">
            <a:avLst/>
          </a:prstGeom>
          <a:solidFill>
            <a:srgbClr val="274B47"/>
          </a:solidFill>
          <a:ln w="12700">
            <a:miter lim="400000"/>
          </a:ln>
        </p:spPr>
        <p:txBody>
          <a:bodyPr lIns="0" tIns="0" rIns="0" bIns="0" anchor="ctr"/>
          <a:lstStyle/>
          <a:p>
            <a:pPr algn="ctr">
              <a:lnSpc>
                <a:spcPct val="100000"/>
              </a:lnSpc>
              <a:defRPr sz="3200" spc="0">
                <a:solidFill>
                  <a:srgbClr val="274B47"/>
                </a:solidFill>
                <a:latin typeface="Helvetica Neue Medium"/>
                <a:ea typeface="Helvetica Neue Medium"/>
                <a:cs typeface="Helvetica Neue Medium"/>
                <a:sym typeface="Helvetica Neue Medium"/>
              </a:defRPr>
            </a:pPr>
            <a:endParaRPr sz="1600"/>
          </a:p>
        </p:txBody>
      </p:sp>
      <p:pic>
        <p:nvPicPr>
          <p:cNvPr id="19" name="logo 1.png" descr="logo 1.png"/>
          <p:cNvPicPr>
            <a:picLocks noChangeAspect="1"/>
          </p:cNvPicPr>
          <p:nvPr/>
        </p:nvPicPr>
        <p:blipFill>
          <a:blip r:embed="rId2"/>
          <a:stretch>
            <a:fillRect/>
          </a:stretch>
        </p:blipFill>
        <p:spPr>
          <a:xfrm>
            <a:off x="574244" y="574244"/>
            <a:ext cx="797395" cy="170004"/>
          </a:xfrm>
          <a:prstGeom prst="rect">
            <a:avLst/>
          </a:prstGeom>
          <a:ln w="12700">
            <a:miter lim="400000"/>
          </a:ln>
        </p:spPr>
      </p:pic>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78395"/>
          </a:xfrm>
          <a:prstGeom prst="rect">
            <a:avLst/>
          </a:prstGeom>
        </p:spPr>
        <p:txBody>
          <a:bodyPr>
            <a:noAutofit/>
          </a:bodyPr>
          <a:lstStyle>
            <a:lvl1pPr marL="4572">
              <a:lnSpc>
                <a:spcPct val="100000"/>
              </a:lnSpc>
              <a:defRPr sz="2100" b="1" i="0" baseline="0">
                <a:solidFill>
                  <a:srgbClr val="274B47"/>
                </a:solidFill>
                <a:latin typeface="+mn-lt"/>
                <a:cs typeface="Segoe UI Semibold" panose="020B0502040204020203" pitchFamily="34" charset="0"/>
              </a:defRPr>
            </a:lvl1pPr>
          </a:lstStyle>
          <a:p>
            <a:r>
              <a:rPr lang="en-US"/>
              <a:t>Click to edit Master </a:t>
            </a:r>
            <a:br>
              <a:rPr lang="en-US"/>
            </a:br>
            <a:r>
              <a:rPr lang="en-US"/>
              <a:t>title style</a:t>
            </a:r>
          </a:p>
        </p:txBody>
      </p:sp>
      <p:sp>
        <p:nvSpPr>
          <p:cNvPr id="6" name="Subtitle 2">
            <a:extLst>
              <a:ext uri="{FF2B5EF4-FFF2-40B4-BE49-F238E27FC236}">
                <a16:creationId xmlns:a16="http://schemas.microsoft.com/office/drawing/2014/main" id="{9E0105FF-A462-154A-9AEE-AD7318DF04E2}"/>
              </a:ext>
            </a:extLst>
          </p:cNvPr>
          <p:cNvSpPr>
            <a:spLocks noGrp="1"/>
          </p:cNvSpPr>
          <p:nvPr>
            <p:ph type="subTitle" idx="1" hasCustomPrompt="1"/>
          </p:nvPr>
        </p:nvSpPr>
        <p:spPr>
          <a:xfrm>
            <a:off x="3856612" y="744248"/>
            <a:ext cx="3236814" cy="516516"/>
          </a:xfrm>
          <a:prstGeom prst="rect">
            <a:avLst/>
          </a:prstGeom>
        </p:spPr>
        <p:txBody>
          <a:bodyPr>
            <a:noAutofit/>
          </a:bodyPr>
          <a:lstStyle>
            <a:lvl1pPr marL="0" indent="0" algn="l">
              <a:lnSpc>
                <a:spcPct val="100000"/>
              </a:lnSpc>
              <a:spcBef>
                <a:spcPts val="0"/>
              </a:spcBef>
              <a:buNone/>
              <a:defRPr sz="1750" b="1" i="0" spc="0" baseline="0">
                <a:solidFill>
                  <a:srgbClr val="2F2F2F"/>
                </a:solidFill>
                <a:latin typeface="Segoe UI Semibold" panose="020B0502040204020203" pitchFamily="34" charset="0"/>
                <a:cs typeface="Segoe UI Semibold" panose="020B0502040204020203" pitchFamily="34" charset="0"/>
              </a:defRPr>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 master </a:t>
            </a:r>
          </a:p>
          <a:p>
            <a:r>
              <a:rPr lang="en-US"/>
              <a:t>subtitle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3856612" y="1738660"/>
            <a:ext cx="3236814" cy="650852"/>
          </a:xfrm>
          <a:prstGeom prst="rect">
            <a:avLst/>
          </a:prstGeom>
        </p:spPr>
        <p:txBody>
          <a:bodyPr/>
          <a:lstStyle>
            <a:lvl1pPr marL="0" indent="0">
              <a:buNone/>
              <a:defRPr sz="1000" b="0" i="0" spc="0">
                <a:solidFill>
                  <a:srgbClr val="2F2F2F"/>
                </a:solidFill>
                <a:latin typeface="Segoe UI" panose="020B0502040204020203" pitchFamily="34" charset="0"/>
                <a:cs typeface="Segoe UI" panose="020B0502040204020203" pitchFamily="34" charset="0"/>
              </a:defRPr>
            </a:lvl1pPr>
          </a:lstStyle>
          <a:p>
            <a:pPr lvl="0"/>
            <a:r>
              <a:rPr lang="en-US"/>
              <a:t>Click to edit master text</a:t>
            </a:r>
          </a:p>
        </p:txBody>
      </p:sp>
      <p:sp>
        <p:nvSpPr>
          <p:cNvPr id="13" name="Line">
            <a:extLst>
              <a:ext uri="{FF2B5EF4-FFF2-40B4-BE49-F238E27FC236}">
                <a16:creationId xmlns:a16="http://schemas.microsoft.com/office/drawing/2014/main" id="{A9F0FCE7-BFE4-F947-8D14-7145162ABC3D}"/>
              </a:ext>
            </a:extLst>
          </p:cNvPr>
          <p:cNvSpPr/>
          <p:nvPr userDrawn="1"/>
        </p:nvSpPr>
        <p:spPr>
          <a:xfrm>
            <a:off x="3856612" y="1459987"/>
            <a:ext cx="3236814" cy="1"/>
          </a:xfrm>
          <a:prstGeom prst="line">
            <a:avLst/>
          </a:prstGeom>
          <a:ln w="25400" cap="rnd">
            <a:solidFill>
              <a:srgbClr val="929292"/>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4" name="Subtitle 2">
            <a:extLst>
              <a:ext uri="{FF2B5EF4-FFF2-40B4-BE49-F238E27FC236}">
                <a16:creationId xmlns:a16="http://schemas.microsoft.com/office/drawing/2014/main" id="{D00018AD-AA31-9148-B9B4-9EEE1FE73B72}"/>
              </a:ext>
            </a:extLst>
          </p:cNvPr>
          <p:cNvSpPr txBox="1">
            <a:spLocks/>
          </p:cNvSpPr>
          <p:nvPr userDrawn="1"/>
        </p:nvSpPr>
        <p:spPr>
          <a:xfrm>
            <a:off x="8331630" y="744248"/>
            <a:ext cx="3236814" cy="516516"/>
          </a:xfrm>
          <a:prstGeom prst="rect">
            <a:avLst/>
          </a:prstGeom>
        </p:spPr>
        <p:txBody>
          <a:bodyPr vert="horz" lIns="45720" tIns="22860" rIns="45720" bIns="22860" rtlCol="0">
            <a:noAutofit/>
          </a:bodyPr>
          <a:lstStyle>
            <a:lvl1pPr marL="0" indent="0" algn="l" defTabSz="914400" rtl="0" eaLnBrk="1" latinLnBrk="0" hangingPunct="1">
              <a:lnSpc>
                <a:spcPct val="140000"/>
              </a:lnSpc>
              <a:spcBef>
                <a:spcPts val="0"/>
              </a:spcBef>
              <a:buFont typeface="Arial" panose="020B0604020202020204" pitchFamily="34" charset="0"/>
              <a:buNone/>
              <a:defRPr sz="3500" kern="1200" spc="0" baseline="0">
                <a:solidFill>
                  <a:srgbClr val="2F2F2F"/>
                </a:solidFill>
                <a:latin typeface="+mn-lt"/>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750" b="1" i="0">
                <a:solidFill>
                  <a:srgbClr val="30E5D0"/>
                </a:solidFill>
                <a:latin typeface="Segoe UI Semibold" panose="020B0502040204020203" pitchFamily="34" charset="0"/>
                <a:cs typeface="Segoe UI Semibold" panose="020B0502040204020203" pitchFamily="34" charset="0"/>
              </a:rPr>
              <a:t>Click to edit master </a:t>
            </a:r>
          </a:p>
          <a:p>
            <a:pPr>
              <a:lnSpc>
                <a:spcPct val="100000"/>
              </a:lnSpc>
            </a:pPr>
            <a:r>
              <a:rPr lang="en-US" sz="1750" b="1" i="0">
                <a:solidFill>
                  <a:srgbClr val="30E5D0"/>
                </a:solidFill>
                <a:latin typeface="Segoe UI Semibold" panose="020B0502040204020203" pitchFamily="34" charset="0"/>
                <a:cs typeface="Segoe UI Semibold" panose="020B0502040204020203" pitchFamily="34" charset="0"/>
              </a:rPr>
              <a:t>subtitle style</a:t>
            </a:r>
          </a:p>
        </p:txBody>
      </p:sp>
      <p:sp>
        <p:nvSpPr>
          <p:cNvPr id="15" name="Text Placeholder 9">
            <a:extLst>
              <a:ext uri="{FF2B5EF4-FFF2-40B4-BE49-F238E27FC236}">
                <a16:creationId xmlns:a16="http://schemas.microsoft.com/office/drawing/2014/main" id="{07164E44-9B05-9145-B57E-B2E4814EF8D0}"/>
              </a:ext>
            </a:extLst>
          </p:cNvPr>
          <p:cNvSpPr>
            <a:spLocks noGrp="1"/>
          </p:cNvSpPr>
          <p:nvPr>
            <p:ph type="body" sz="quarter" idx="11" hasCustomPrompt="1"/>
          </p:nvPr>
        </p:nvSpPr>
        <p:spPr>
          <a:xfrm>
            <a:off x="8331630" y="1738660"/>
            <a:ext cx="3236814" cy="650852"/>
          </a:xfrm>
          <a:prstGeom prst="rect">
            <a:avLst/>
          </a:prstGeom>
        </p:spPr>
        <p:txBody>
          <a:bodyPr/>
          <a:lstStyle>
            <a:lvl1pPr marL="0" indent="0">
              <a:buNone/>
              <a:defRPr sz="1000" b="0" i="0" spc="0">
                <a:solidFill>
                  <a:schemeClr val="bg1"/>
                </a:solidFill>
                <a:latin typeface="Segoe UI" panose="020B0502040204020203" pitchFamily="34" charset="0"/>
                <a:cs typeface="Segoe UI" panose="020B0502040204020203" pitchFamily="34" charset="0"/>
              </a:defRPr>
            </a:lvl1pPr>
          </a:lstStyle>
          <a:p>
            <a:pPr lvl="0"/>
            <a:r>
              <a:rPr lang="en-US"/>
              <a:t>Click to edit master text</a:t>
            </a:r>
          </a:p>
        </p:txBody>
      </p:sp>
      <p:sp>
        <p:nvSpPr>
          <p:cNvPr id="16" name="Line">
            <a:extLst>
              <a:ext uri="{FF2B5EF4-FFF2-40B4-BE49-F238E27FC236}">
                <a16:creationId xmlns:a16="http://schemas.microsoft.com/office/drawing/2014/main" id="{3FE1788A-05BA-5C43-A47C-1225A43BD09F}"/>
              </a:ext>
            </a:extLst>
          </p:cNvPr>
          <p:cNvSpPr/>
          <p:nvPr userDrawn="1"/>
        </p:nvSpPr>
        <p:spPr>
          <a:xfrm>
            <a:off x="8331630" y="1459987"/>
            <a:ext cx="3236814" cy="1"/>
          </a:xfrm>
          <a:prstGeom prst="line">
            <a:avLst/>
          </a:prstGeom>
          <a:ln w="25400" cap="rnd">
            <a:solidFill>
              <a:srgbClr val="929292"/>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3819553325"/>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4_Blank_black">
    <p:bg>
      <p:bgPr>
        <a:solidFill>
          <a:srgbClr val="F2F2F2"/>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pic>
        <p:nvPicPr>
          <p:cNvPr id="19" name="logo 1.png" descr="logo 1.png"/>
          <p:cNvPicPr>
            <a:picLocks noChangeAspect="1"/>
          </p:cNvPicPr>
          <p:nvPr/>
        </p:nvPicPr>
        <p:blipFill>
          <a:blip r:embed="rId2"/>
          <a:stretch>
            <a:fillRect/>
          </a:stretch>
        </p:blipFill>
        <p:spPr>
          <a:xfrm>
            <a:off x="574244" y="574244"/>
            <a:ext cx="797395" cy="170004"/>
          </a:xfrm>
          <a:prstGeom prst="rect">
            <a:avLst/>
          </a:prstGeom>
          <a:ln w="12700">
            <a:miter lim="400000"/>
          </a:ln>
        </p:spPr>
      </p:pic>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78395"/>
          </a:xfrm>
          <a:prstGeom prst="rect">
            <a:avLst/>
          </a:prstGeom>
        </p:spPr>
        <p:txBody>
          <a:bodyPr>
            <a:noAutofit/>
          </a:bodyPr>
          <a:lstStyle>
            <a:lvl1pPr marL="4572">
              <a:lnSpc>
                <a:spcPct val="100000"/>
              </a:lnSpc>
              <a:defRPr sz="2100" b="1" i="0" baseline="0">
                <a:solidFill>
                  <a:srgbClr val="274B47"/>
                </a:solidFill>
                <a:latin typeface="+mn-lt"/>
                <a:cs typeface="Segoe UI Semibold" panose="020B0502040204020203" pitchFamily="34" charset="0"/>
              </a:defRPr>
            </a:lvl1pPr>
          </a:lstStyle>
          <a:p>
            <a:r>
              <a:rPr lang="en-US"/>
              <a:t>Click to edit Master </a:t>
            </a:r>
            <a:br>
              <a:rPr lang="en-US"/>
            </a:br>
            <a:r>
              <a:rPr lang="en-US"/>
              <a:t>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574244" y="2583788"/>
            <a:ext cx="2304533" cy="2334576"/>
          </a:xfrm>
          <a:prstGeom prst="rect">
            <a:avLst/>
          </a:prstGeom>
        </p:spPr>
        <p:txBody>
          <a:bodyPr/>
          <a:lstStyle>
            <a:lvl1pPr marL="0" indent="0">
              <a:buNone/>
              <a:defRPr sz="1000" b="0" i="0" spc="0">
                <a:solidFill>
                  <a:srgbClr val="2F2F2F"/>
                </a:solidFill>
                <a:latin typeface="Segoe UI" panose="020B0502040204020203" pitchFamily="34" charset="0"/>
                <a:cs typeface="Segoe UI" panose="020B0502040204020203" pitchFamily="34" charset="0"/>
              </a:defRPr>
            </a:lvl1pPr>
          </a:lstStyle>
          <a:p>
            <a:pPr lvl="0"/>
            <a:r>
              <a:rPr lang="en-US"/>
              <a:t>Click to edit master text</a:t>
            </a:r>
          </a:p>
        </p:txBody>
      </p:sp>
      <p:sp>
        <p:nvSpPr>
          <p:cNvPr id="3" name="Picture Placeholder 2">
            <a:extLst>
              <a:ext uri="{FF2B5EF4-FFF2-40B4-BE49-F238E27FC236}">
                <a16:creationId xmlns:a16="http://schemas.microsoft.com/office/drawing/2014/main" id="{6339BF0A-7722-4147-A2CD-47E2CB0E2328}"/>
              </a:ext>
            </a:extLst>
          </p:cNvPr>
          <p:cNvSpPr>
            <a:spLocks noGrp="1"/>
          </p:cNvSpPr>
          <p:nvPr>
            <p:ph type="pic" sz="quarter" idx="11"/>
          </p:nvPr>
        </p:nvSpPr>
        <p:spPr>
          <a:xfrm>
            <a:off x="4170363" y="744248"/>
            <a:ext cx="7384257" cy="5531934"/>
          </a:xfrm>
        </p:spPr>
        <p:txBody>
          <a:bodyPr/>
          <a:lstStyle/>
          <a:p>
            <a:endParaRPr lang="en-US"/>
          </a:p>
        </p:txBody>
      </p:sp>
    </p:spTree>
    <p:extLst>
      <p:ext uri="{BB962C8B-B14F-4D97-AF65-F5344CB8AC3E}">
        <p14:creationId xmlns:p14="http://schemas.microsoft.com/office/powerpoint/2010/main" val="3730914042"/>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userDrawn="1">
  <p:cSld name="CSC_2_Column_White_Purple">
    <p:bg>
      <p:bgPr>
        <a:solidFill>
          <a:srgbClr val="F2F2F2"/>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285DDBF9-7413-7642-8040-CF5B54B26232}"/>
              </a:ext>
            </a:extLst>
          </p:cNvPr>
          <p:cNvSpPr/>
          <p:nvPr userDrawn="1"/>
        </p:nvSpPr>
        <p:spPr>
          <a:xfrm>
            <a:off x="0" y="-1"/>
            <a:ext cx="3236026" cy="6858001"/>
          </a:xfrm>
          <a:prstGeom prst="rect">
            <a:avLst/>
          </a:prstGeom>
          <a:solidFill>
            <a:srgbClr val="3B2E58"/>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78395"/>
          </a:xfrm>
          <a:prstGeom prst="rect">
            <a:avLst/>
          </a:prstGeom>
        </p:spPr>
        <p:txBody>
          <a:bodyPr>
            <a:noAutofit/>
          </a:bodyPr>
          <a:lstStyle>
            <a:lvl1pPr marL="4572">
              <a:lnSpc>
                <a:spcPct val="100000"/>
              </a:lnSpc>
              <a:defRPr sz="1800" b="1" i="0" baseline="0">
                <a:solidFill>
                  <a:schemeClr val="bg1"/>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574244" y="2583788"/>
            <a:ext cx="2304533" cy="2334576"/>
          </a:xfrm>
          <a:prstGeom prst="rect">
            <a:avLst/>
          </a:prstGeom>
        </p:spPr>
        <p:txBody>
          <a:bodyPr/>
          <a:lstStyle>
            <a:lvl1pPr marL="0" indent="0">
              <a:buNone/>
              <a:defRPr sz="1000" b="0" i="0" spc="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3" name="Picture Placeholder 2">
            <a:extLst>
              <a:ext uri="{FF2B5EF4-FFF2-40B4-BE49-F238E27FC236}">
                <a16:creationId xmlns:a16="http://schemas.microsoft.com/office/drawing/2014/main" id="{6339BF0A-7722-4147-A2CD-47E2CB0E2328}"/>
              </a:ext>
            </a:extLst>
          </p:cNvPr>
          <p:cNvSpPr>
            <a:spLocks noGrp="1"/>
          </p:cNvSpPr>
          <p:nvPr>
            <p:ph type="pic" sz="quarter" idx="11"/>
          </p:nvPr>
        </p:nvSpPr>
        <p:spPr>
          <a:xfrm>
            <a:off x="4170363" y="744248"/>
            <a:ext cx="7384257" cy="5531934"/>
          </a:xfrm>
        </p:spPr>
        <p:txBody>
          <a:bodyPr/>
          <a:lstStyle/>
          <a:p>
            <a:endParaRPr lang="en-US"/>
          </a:p>
        </p:txBody>
      </p:sp>
      <p:pic>
        <p:nvPicPr>
          <p:cNvPr id="8" name="logo 1.png" descr="logo 1.png"/>
          <p:cNvPicPr>
            <a:picLocks noChangeAspect="1"/>
          </p:cNvPicPr>
          <p:nvPr userDrawn="1"/>
        </p:nvPicPr>
        <p:blipFill>
          <a:blip r:embed="rId2"/>
          <a:stretch>
            <a:fillRect/>
          </a:stretch>
        </p:blipFill>
        <p:spPr>
          <a:xfrm>
            <a:off x="574244" y="574244"/>
            <a:ext cx="797395" cy="170004"/>
          </a:xfrm>
          <a:prstGeom prst="rect">
            <a:avLst/>
          </a:prstGeom>
          <a:ln w="12700">
            <a:miter lim="400000"/>
          </a:ln>
        </p:spPr>
      </p:pic>
    </p:spTree>
    <p:extLst>
      <p:ext uri="{BB962C8B-B14F-4D97-AF65-F5344CB8AC3E}">
        <p14:creationId xmlns:p14="http://schemas.microsoft.com/office/powerpoint/2010/main" val="360344773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SC_Title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AABA67-E7A6-F441-9C82-D4D0E368384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Image" descr="Image">
            <a:extLst>
              <a:ext uri="{FF2B5EF4-FFF2-40B4-BE49-F238E27FC236}">
                <a16:creationId xmlns:a16="http://schemas.microsoft.com/office/drawing/2014/main" id="{7B6B9BE9-A1F8-D74B-8B79-252AEE26BC73}"/>
              </a:ext>
            </a:extLst>
          </p:cNvPr>
          <p:cNvPicPr>
            <a:picLocks noChangeAspect="1"/>
          </p:cNvPicPr>
          <p:nvPr userDrawn="1"/>
        </p:nvPicPr>
        <p:blipFill>
          <a:blip r:embed="rId3"/>
          <a:stretch>
            <a:fillRect/>
          </a:stretch>
        </p:blipFill>
        <p:spPr>
          <a:xfrm>
            <a:off x="1714" y="710684"/>
            <a:ext cx="12190286" cy="6155481"/>
          </a:xfrm>
          <a:prstGeom prst="rect">
            <a:avLst/>
          </a:prstGeom>
          <a:ln w="12700">
            <a:miter lim="400000"/>
          </a:ln>
        </p:spPr>
      </p:pic>
      <p:sp>
        <p:nvSpPr>
          <p:cNvPr id="8" name="Title 1">
            <a:extLst>
              <a:ext uri="{FF2B5EF4-FFF2-40B4-BE49-F238E27FC236}">
                <a16:creationId xmlns:a16="http://schemas.microsoft.com/office/drawing/2014/main" id="{10CECC58-BA8C-0A41-8B36-780CF9EF2B07}"/>
              </a:ext>
            </a:extLst>
          </p:cNvPr>
          <p:cNvSpPr>
            <a:spLocks noGrp="1"/>
          </p:cNvSpPr>
          <p:nvPr>
            <p:ph type="title" hasCustomPrompt="1"/>
          </p:nvPr>
        </p:nvSpPr>
        <p:spPr>
          <a:xfrm>
            <a:off x="540000" y="2168854"/>
            <a:ext cx="5584388" cy="1611406"/>
          </a:xfrm>
          <a:prstGeom prst="rect">
            <a:avLst/>
          </a:prstGeom>
        </p:spPr>
        <p:txBody>
          <a:bodyPr>
            <a:normAutofit/>
          </a:bodyPr>
          <a:lstStyle>
            <a:lvl1pPr>
              <a:lnSpc>
                <a:spcPts val="5940"/>
              </a:lnSpc>
              <a:defRPr sz="5000" b="1" i="0" baseline="0">
                <a:solidFill>
                  <a:schemeClr val="bg1"/>
                </a:solidFill>
                <a:latin typeface="Segoe UI Semibold" panose="020B0502040204020203" pitchFamily="34" charset="0"/>
                <a:cs typeface="Segoe UI Semibold" panose="020B0502040204020203" pitchFamily="34" charset="0"/>
              </a:defRPr>
            </a:lvl1pPr>
          </a:lstStyle>
          <a:p>
            <a:r>
              <a:rPr lang="en-US"/>
              <a:t>Click to edit title</a:t>
            </a:r>
          </a:p>
        </p:txBody>
      </p:sp>
      <p:sp>
        <p:nvSpPr>
          <p:cNvPr id="9" name="Subtitle 2">
            <a:extLst>
              <a:ext uri="{FF2B5EF4-FFF2-40B4-BE49-F238E27FC236}">
                <a16:creationId xmlns:a16="http://schemas.microsoft.com/office/drawing/2014/main" id="{7330E6AB-286C-544E-903B-C049179B6340}"/>
              </a:ext>
            </a:extLst>
          </p:cNvPr>
          <p:cNvSpPr>
            <a:spLocks noGrp="1"/>
          </p:cNvSpPr>
          <p:nvPr>
            <p:ph type="subTitle" idx="1" hasCustomPrompt="1"/>
          </p:nvPr>
        </p:nvSpPr>
        <p:spPr>
          <a:xfrm>
            <a:off x="538286" y="3837410"/>
            <a:ext cx="6141915" cy="420266"/>
          </a:xfrm>
          <a:prstGeom prst="rect">
            <a:avLst/>
          </a:prstGeom>
        </p:spPr>
        <p:txBody>
          <a:bodyPr anchor="t">
            <a:noAutofit/>
          </a:bodyPr>
          <a:lstStyle>
            <a:lvl1pPr marL="0" indent="0" algn="l">
              <a:lnSpc>
                <a:spcPct val="140000"/>
              </a:lnSpc>
              <a:spcBef>
                <a:spcPts val="0"/>
              </a:spcBef>
              <a:buNone/>
              <a:defRPr sz="1200" cap="all" spc="280" baseline="0">
                <a:solidFill>
                  <a:srgbClr val="D59DFF"/>
                </a:solidFill>
                <a:latin typeface="Segoe UI" panose="020B0502040204020203" pitchFamily="34" charset="0"/>
                <a:cs typeface="Segoe UI" panose="020B0502040204020203" pitchFamily="34" charset="0"/>
              </a:defRPr>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 SUBTITLE STYLE</a:t>
            </a:r>
          </a:p>
        </p:txBody>
      </p:sp>
      <p:pic>
        <p:nvPicPr>
          <p:cNvPr id="12" name="Picture 11">
            <a:extLst>
              <a:ext uri="{FF2B5EF4-FFF2-40B4-BE49-F238E27FC236}">
                <a16:creationId xmlns:a16="http://schemas.microsoft.com/office/drawing/2014/main" id="{02C8CDD7-7B7C-914B-A031-58F8E15CDE46}"/>
              </a:ext>
            </a:extLst>
          </p:cNvPr>
          <p:cNvPicPr>
            <a:picLocks noChangeAspect="1"/>
          </p:cNvPicPr>
          <p:nvPr userDrawn="1"/>
        </p:nvPicPr>
        <p:blipFill>
          <a:blip r:embed="rId4"/>
          <a:stretch>
            <a:fillRect/>
          </a:stretch>
        </p:blipFill>
        <p:spPr>
          <a:xfrm>
            <a:off x="538286" y="559644"/>
            <a:ext cx="1346200" cy="285750"/>
          </a:xfrm>
          <a:prstGeom prst="rect">
            <a:avLst/>
          </a:prstGeom>
        </p:spPr>
      </p:pic>
    </p:spTree>
    <p:extLst>
      <p:ext uri="{BB962C8B-B14F-4D97-AF65-F5344CB8AC3E}">
        <p14:creationId xmlns:p14="http://schemas.microsoft.com/office/powerpoint/2010/main" val="328827061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SC_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60CD-21ED-1344-8FA7-03EAAD07532D}"/>
              </a:ext>
            </a:extLst>
          </p:cNvPr>
          <p:cNvSpPr>
            <a:spLocks noGrp="1"/>
          </p:cNvSpPr>
          <p:nvPr>
            <p:ph type="ctrTitle" hasCustomPrompt="1"/>
          </p:nvPr>
        </p:nvSpPr>
        <p:spPr>
          <a:xfrm>
            <a:off x="2435942" y="2544020"/>
            <a:ext cx="7320116" cy="1120724"/>
          </a:xfrm>
          <a:prstGeom prst="rect">
            <a:avLst/>
          </a:prstGeom>
        </p:spPr>
        <p:txBody>
          <a:bodyPr anchor="b">
            <a:noAutofit/>
          </a:bodyPr>
          <a:lstStyle>
            <a:lvl1pPr algn="ctr">
              <a:lnSpc>
                <a:spcPct val="120000"/>
              </a:lnSpc>
              <a:defRPr lang="en-US" sz="2200" b="0" i="0" baseline="0" smtClean="0">
                <a:solidFill>
                  <a:schemeClr val="bg1"/>
                </a:solidFill>
                <a:effectLst/>
                <a:latin typeface="Segoe UI Light" panose="020B0502040204020203" pitchFamily="34" charset="0"/>
                <a:cs typeface="Segoe UI Light" panose="020B0502040204020203" pitchFamily="34" charset="0"/>
              </a:defRPr>
            </a:lvl1pPr>
          </a:lstStyle>
          <a:p>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 name="Subtitle 2">
            <a:extLst>
              <a:ext uri="{FF2B5EF4-FFF2-40B4-BE49-F238E27FC236}">
                <a16:creationId xmlns:a16="http://schemas.microsoft.com/office/drawing/2014/main" id="{888EC491-1C24-B94A-9B63-4FBAD642BAE9}"/>
              </a:ext>
            </a:extLst>
          </p:cNvPr>
          <p:cNvSpPr>
            <a:spLocks noGrp="1"/>
          </p:cNvSpPr>
          <p:nvPr>
            <p:ph type="subTitle" idx="1" hasCustomPrompt="1"/>
          </p:nvPr>
        </p:nvSpPr>
        <p:spPr>
          <a:xfrm>
            <a:off x="3079955" y="4137076"/>
            <a:ext cx="6032091" cy="331686"/>
          </a:xfrm>
          <a:prstGeom prst="rect">
            <a:avLst/>
          </a:prstGeom>
        </p:spPr>
        <p:txBody>
          <a:bodyPr>
            <a:normAutofit/>
          </a:bodyPr>
          <a:lstStyle>
            <a:lvl1pPr marL="0" indent="0" algn="ctr">
              <a:buNone/>
              <a:defRPr sz="1100" cap="all" spc="440" baseline="0">
                <a:solidFill>
                  <a:schemeClr val="bg1"/>
                </a:solidFill>
                <a:latin typeface="Segoe UI" panose="020B0502040204020203" pitchFamily="34" charset="0"/>
                <a:cs typeface="Segoe UI" panose="020B0502040204020203" pitchFamily="34" charset="0"/>
              </a:defRPr>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 subtitle style</a:t>
            </a:r>
          </a:p>
        </p:txBody>
      </p:sp>
      <p:sp>
        <p:nvSpPr>
          <p:cNvPr id="5" name="Title 1"/>
          <p:cNvSpPr txBox="1">
            <a:spLocks/>
          </p:cNvSpPr>
          <p:nvPr userDrawn="1"/>
        </p:nvSpPr>
        <p:spPr>
          <a:xfrm>
            <a:off x="838200" y="365125"/>
            <a:ext cx="10515600" cy="1325563"/>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9600" kern="1200">
                <a:solidFill>
                  <a:schemeClr val="bg1"/>
                </a:solidFill>
                <a:latin typeface="Segoe UI Semibold" panose="020B0702040204020203" pitchFamily="34" charset="0"/>
                <a:ea typeface="+mj-ea"/>
                <a:cs typeface="Segoe UI Semibold" panose="020B0702040204020203" pitchFamily="34" charset="0"/>
              </a:defRPr>
            </a:lvl1pPr>
          </a:lstStyle>
          <a:p>
            <a:endParaRPr lang="en-US" sz="4800" spc="0"/>
          </a:p>
        </p:txBody>
      </p:sp>
      <p:sp>
        <p:nvSpPr>
          <p:cNvPr id="9" name="Text Placeholder 8"/>
          <p:cNvSpPr>
            <a:spLocks noGrp="1"/>
          </p:cNvSpPr>
          <p:nvPr>
            <p:ph type="body" sz="quarter" idx="10" hasCustomPrompt="1"/>
          </p:nvPr>
        </p:nvSpPr>
        <p:spPr>
          <a:xfrm>
            <a:off x="838200" y="365125"/>
            <a:ext cx="10591800" cy="1325563"/>
          </a:xfrm>
        </p:spPr>
        <p:txBody>
          <a:bodyPr anchor="ctr" anchorCtr="0">
            <a:normAutofit/>
          </a:bodyPr>
          <a:lstStyle>
            <a:lvl1pPr marL="0" indent="0">
              <a:buNone/>
              <a:defRPr sz="4800" baseline="0">
                <a:latin typeface="Segoe UI Semibold" panose="020B0702040204020203" pitchFamily="34" charset="0"/>
                <a:cs typeface="Segoe UI Semibold" panose="020B0702040204020203" pitchFamily="34" charset="0"/>
              </a:defRPr>
            </a:lvl1pPr>
          </a:lstStyle>
          <a:p>
            <a:pPr lvl="0"/>
            <a:r>
              <a:rPr lang="en-US"/>
              <a:t>Click to edit title</a:t>
            </a:r>
          </a:p>
        </p:txBody>
      </p:sp>
    </p:spTree>
    <p:extLst>
      <p:ext uri="{BB962C8B-B14F-4D97-AF65-F5344CB8AC3E}">
        <p14:creationId xmlns:p14="http://schemas.microsoft.com/office/powerpoint/2010/main" val="187461229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SC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8CE2E4-5DC5-B048-B8BA-84ED88E1186A}"/>
              </a:ext>
            </a:extLst>
          </p:cNvPr>
          <p:cNvPicPr>
            <a:picLocks noChangeAspect="1"/>
          </p:cNvPicPr>
          <p:nvPr userDrawn="1"/>
        </p:nvPicPr>
        <p:blipFill>
          <a:blip r:embed="rId2"/>
          <a:stretch>
            <a:fillRect/>
          </a:stretch>
        </p:blipFill>
        <p:spPr>
          <a:xfrm>
            <a:off x="0" y="1785"/>
            <a:ext cx="12192000" cy="6854430"/>
          </a:xfrm>
          <a:prstGeom prst="rect">
            <a:avLst/>
          </a:prstGeom>
        </p:spPr>
      </p:pic>
      <p:sp>
        <p:nvSpPr>
          <p:cNvPr id="5" name="Title 1"/>
          <p:cNvSpPr>
            <a:spLocks noGrp="1"/>
          </p:cNvSpPr>
          <p:nvPr>
            <p:ph type="title" hasCustomPrompt="1"/>
          </p:nvPr>
        </p:nvSpPr>
        <p:spPr>
          <a:xfrm>
            <a:off x="838200" y="2627062"/>
            <a:ext cx="10515600" cy="1325563"/>
          </a:xfrm>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Tree>
    <p:extLst>
      <p:ext uri="{BB962C8B-B14F-4D97-AF65-F5344CB8AC3E}">
        <p14:creationId xmlns:p14="http://schemas.microsoft.com/office/powerpoint/2010/main" val="2941287474"/>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SC_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8CE2E4-5DC5-B048-B8BA-84ED88E1186A}"/>
              </a:ext>
            </a:extLst>
          </p:cNvPr>
          <p:cNvPicPr>
            <a:picLocks noChangeAspect="1"/>
          </p:cNvPicPr>
          <p:nvPr userDrawn="1"/>
        </p:nvPicPr>
        <p:blipFill>
          <a:blip r:embed="rId2"/>
          <a:stretch>
            <a:fillRect/>
          </a:stretch>
        </p:blipFill>
        <p:spPr>
          <a:xfrm>
            <a:off x="0" y="1785"/>
            <a:ext cx="12192000" cy="6854430"/>
          </a:xfrm>
          <a:prstGeom prst="rect">
            <a:avLst/>
          </a:prstGeom>
        </p:spPr>
      </p:pic>
      <p:sp>
        <p:nvSpPr>
          <p:cNvPr id="5" name="Title 1"/>
          <p:cNvSpPr>
            <a:spLocks noGrp="1"/>
          </p:cNvSpPr>
          <p:nvPr>
            <p:ph type="title" hasCustomPrompt="1"/>
          </p:nvPr>
        </p:nvSpPr>
        <p:spPr>
          <a:xfrm>
            <a:off x="838200" y="365125"/>
            <a:ext cx="10515600" cy="1325563"/>
          </a:xfrm>
        </p:spPr>
        <p:txBody>
          <a:bodyPr>
            <a:normAutofit/>
          </a:bodyPr>
          <a:lstStyle>
            <a:lvl1pPr>
              <a:defRPr sz="4800" baseline="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97591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CSC_Content_2">
    <p:bg>
      <p:bgPr>
        <a:solidFill>
          <a:srgbClr val="F2F2F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06A3B-9036-104A-9B24-083DC9366E1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le 1"/>
          <p:cNvSpPr>
            <a:spLocks noGrp="1"/>
          </p:cNvSpPr>
          <p:nvPr>
            <p:ph type="title" hasCustomPrompt="1"/>
          </p:nvPr>
        </p:nvSpPr>
        <p:spPr>
          <a:xfrm>
            <a:off x="838200" y="365125"/>
            <a:ext cx="10515600" cy="1325563"/>
          </a:xfrm>
        </p:spPr>
        <p:txBody>
          <a:bodyPr>
            <a:normAutofit/>
          </a:bodyPr>
          <a:lstStyle>
            <a:lvl1pPr>
              <a:defRPr sz="4800">
                <a:solidFill>
                  <a:schemeClr val="tx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514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SC_Content_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3" name="Date Placeholder 2"/>
          <p:cNvSpPr>
            <a:spLocks noGrp="1"/>
          </p:cNvSpPr>
          <p:nvPr>
            <p:ph type="dt" sz="half" idx="10"/>
          </p:nvPr>
        </p:nvSpPr>
        <p:spPr/>
        <p:txBody>
          <a:bodyPr/>
          <a:lstStyle/>
          <a:p>
            <a:fld id="{68709C6E-D15E-DE45-A3EB-D33A92FBDD66}" type="datetimeFigureOut">
              <a:rPr lang="en-US" smtClean="0"/>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66F5DD-F7A3-6A42-95AE-503A23D6A09E}" type="slidenum">
              <a:rPr lang="en-US" smtClean="0"/>
              <a:t>‹#›</a:t>
            </a:fld>
            <a:endParaRPr lang="en-US"/>
          </a:p>
        </p:txBody>
      </p:sp>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939546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CSC_Content_4">
    <p:bg>
      <p:bgPr>
        <a:solidFill>
          <a:schemeClr val="bg1"/>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rotWithShape="1">
          <a:blip r:embed="rId2"/>
          <a:srcRect b="13358"/>
          <a:stretch/>
        </p:blipFill>
        <p:spPr>
          <a:xfrm>
            <a:off x="1" y="-4603"/>
            <a:ext cx="12192000" cy="1099476"/>
          </a:xfrm>
          <a:prstGeom prst="rect">
            <a:avLst/>
          </a:prstGeom>
        </p:spPr>
      </p:pic>
      <p:sp>
        <p:nvSpPr>
          <p:cNvPr id="7" name="Title 1"/>
          <p:cNvSpPr>
            <a:spLocks noGrp="1"/>
          </p:cNvSpPr>
          <p:nvPr>
            <p:ph type="title" hasCustomPrompt="1"/>
          </p:nvPr>
        </p:nvSpPr>
        <p:spPr>
          <a:xfrm>
            <a:off x="383722" y="0"/>
            <a:ext cx="9772650" cy="1094874"/>
          </a:xfrm>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3" name="Rectangle 2"/>
          <p:cNvSpPr/>
          <p:nvPr userDrawn="1"/>
        </p:nvSpPr>
        <p:spPr>
          <a:xfrm>
            <a:off x="0" y="6588579"/>
            <a:ext cx="12192001" cy="269422"/>
          </a:xfrm>
          <a:prstGeom prst="rect">
            <a:avLst/>
          </a:prstGeom>
          <a:solidFill>
            <a:srgbClr val="3B2E58"/>
          </a:solidFill>
          <a:ln>
            <a:solidFill>
              <a:srgbClr val="3B2E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7676415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CSC_Content_2_Column">
    <p:bg>
      <p:bgPr>
        <a:solidFill>
          <a:schemeClr val="bg1"/>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1" y="1825625"/>
            <a:ext cx="4319337"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rotWithShape="1">
          <a:blip r:embed="rId2"/>
          <a:srcRect b="13358"/>
          <a:stretch/>
        </p:blipFill>
        <p:spPr>
          <a:xfrm>
            <a:off x="1" y="-4603"/>
            <a:ext cx="12192000" cy="1099476"/>
          </a:xfrm>
          <a:prstGeom prst="rect">
            <a:avLst/>
          </a:prstGeom>
        </p:spPr>
      </p:pic>
      <p:sp>
        <p:nvSpPr>
          <p:cNvPr id="7" name="Title 1"/>
          <p:cNvSpPr>
            <a:spLocks noGrp="1"/>
          </p:cNvSpPr>
          <p:nvPr>
            <p:ph type="title" hasCustomPrompt="1"/>
          </p:nvPr>
        </p:nvSpPr>
        <p:spPr>
          <a:xfrm>
            <a:off x="383722" y="0"/>
            <a:ext cx="9772650" cy="1094874"/>
          </a:xfrm>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3" name="Rectangle 2"/>
          <p:cNvSpPr/>
          <p:nvPr userDrawn="1"/>
        </p:nvSpPr>
        <p:spPr>
          <a:xfrm>
            <a:off x="0" y="6588579"/>
            <a:ext cx="12192001" cy="269422"/>
          </a:xfrm>
          <a:prstGeom prst="rect">
            <a:avLst/>
          </a:prstGeom>
          <a:solidFill>
            <a:srgbClr val="3B2E58"/>
          </a:solidFill>
          <a:ln>
            <a:solidFill>
              <a:srgbClr val="3B2E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Line"/>
          <p:cNvSpPr/>
          <p:nvPr userDrawn="1"/>
        </p:nvSpPr>
        <p:spPr>
          <a:xfrm>
            <a:off x="6091990" y="1632740"/>
            <a:ext cx="0" cy="4737106"/>
          </a:xfrm>
          <a:prstGeom prst="line">
            <a:avLst/>
          </a:prstGeom>
          <a:ln w="25400" cap="rnd">
            <a:solidFill>
              <a:srgbClr val="3B2E58"/>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9" name="Text Placeholder 2">
            <a:extLst>
              <a:ext uri="{FF2B5EF4-FFF2-40B4-BE49-F238E27FC236}">
                <a16:creationId xmlns:a16="http://schemas.microsoft.com/office/drawing/2014/main" id="{930C15BD-5E53-3C4C-BDDB-DCD518878F0E}"/>
              </a:ext>
            </a:extLst>
          </p:cNvPr>
          <p:cNvSpPr>
            <a:spLocks noGrp="1"/>
          </p:cNvSpPr>
          <p:nvPr>
            <p:ph idx="10" hasCustomPrompt="1"/>
          </p:nvPr>
        </p:nvSpPr>
        <p:spPr>
          <a:xfrm>
            <a:off x="7026443" y="1825624"/>
            <a:ext cx="4271210"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05740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CSC_Content_3_Column">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3358"/>
          <a:stretch/>
        </p:blipFill>
        <p:spPr>
          <a:xfrm>
            <a:off x="1" y="-4603"/>
            <a:ext cx="12192000" cy="1099476"/>
          </a:xfrm>
          <a:prstGeom prst="rect">
            <a:avLst/>
          </a:prstGeom>
        </p:spPr>
      </p:pic>
      <p:sp>
        <p:nvSpPr>
          <p:cNvPr id="7" name="Title 1"/>
          <p:cNvSpPr>
            <a:spLocks noGrp="1"/>
          </p:cNvSpPr>
          <p:nvPr>
            <p:ph type="title" hasCustomPrompt="1"/>
          </p:nvPr>
        </p:nvSpPr>
        <p:spPr>
          <a:xfrm>
            <a:off x="383722" y="0"/>
            <a:ext cx="9772650" cy="1094874"/>
          </a:xfrm>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3" name="Rectangle 2"/>
          <p:cNvSpPr/>
          <p:nvPr userDrawn="1"/>
        </p:nvSpPr>
        <p:spPr>
          <a:xfrm>
            <a:off x="0" y="6588579"/>
            <a:ext cx="12192001" cy="269422"/>
          </a:xfrm>
          <a:prstGeom prst="rect">
            <a:avLst/>
          </a:prstGeom>
          <a:solidFill>
            <a:srgbClr val="3B2E58"/>
          </a:solidFill>
          <a:ln>
            <a:solidFill>
              <a:srgbClr val="3B2E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Line"/>
          <p:cNvSpPr/>
          <p:nvPr userDrawn="1"/>
        </p:nvSpPr>
        <p:spPr>
          <a:xfrm>
            <a:off x="4034590" y="1632740"/>
            <a:ext cx="0" cy="4737106"/>
          </a:xfrm>
          <a:prstGeom prst="line">
            <a:avLst/>
          </a:prstGeom>
          <a:ln w="25400" cap="rnd">
            <a:solidFill>
              <a:srgbClr val="3B2E58"/>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9" name="Text Placeholder 2">
            <a:extLst>
              <a:ext uri="{FF2B5EF4-FFF2-40B4-BE49-F238E27FC236}">
                <a16:creationId xmlns:a16="http://schemas.microsoft.com/office/drawing/2014/main" id="{930C15BD-5E53-3C4C-BDDB-DCD518878F0E}"/>
              </a:ext>
            </a:extLst>
          </p:cNvPr>
          <p:cNvSpPr>
            <a:spLocks noGrp="1"/>
          </p:cNvSpPr>
          <p:nvPr>
            <p:ph idx="10" hasCustomPrompt="1"/>
          </p:nvPr>
        </p:nvSpPr>
        <p:spPr>
          <a:xfrm>
            <a:off x="4531036" y="1825624"/>
            <a:ext cx="3129929"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Line"/>
          <p:cNvSpPr/>
          <p:nvPr userDrawn="1"/>
        </p:nvSpPr>
        <p:spPr>
          <a:xfrm>
            <a:off x="8165432" y="1632740"/>
            <a:ext cx="0" cy="4737106"/>
          </a:xfrm>
          <a:prstGeom prst="line">
            <a:avLst/>
          </a:prstGeom>
          <a:ln w="25400" cap="rnd">
            <a:solidFill>
              <a:srgbClr val="3B2E58"/>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2" name="Text Placeholder 2">
            <a:extLst>
              <a:ext uri="{FF2B5EF4-FFF2-40B4-BE49-F238E27FC236}">
                <a16:creationId xmlns:a16="http://schemas.microsoft.com/office/drawing/2014/main" id="{930C15BD-5E53-3C4C-BDDB-DCD518878F0E}"/>
              </a:ext>
            </a:extLst>
          </p:cNvPr>
          <p:cNvSpPr>
            <a:spLocks noGrp="1"/>
          </p:cNvSpPr>
          <p:nvPr>
            <p:ph idx="11" hasCustomPrompt="1"/>
          </p:nvPr>
        </p:nvSpPr>
        <p:spPr>
          <a:xfrm>
            <a:off x="8697974" y="1825624"/>
            <a:ext cx="3129929"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930C15BD-5E53-3C4C-BDDB-DCD518878F0E}"/>
              </a:ext>
            </a:extLst>
          </p:cNvPr>
          <p:cNvSpPr>
            <a:spLocks noGrp="1"/>
          </p:cNvSpPr>
          <p:nvPr>
            <p:ph idx="12" hasCustomPrompt="1"/>
          </p:nvPr>
        </p:nvSpPr>
        <p:spPr>
          <a:xfrm>
            <a:off x="383722" y="1825624"/>
            <a:ext cx="3129929"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75851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CSC_2_Column_White_Grey">
    <p:bg>
      <p:bgPr>
        <a:solidFill>
          <a:srgbClr val="F2F2F2"/>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78395"/>
          </a:xfrm>
          <a:prstGeom prst="rect">
            <a:avLst/>
          </a:prstGeom>
        </p:spPr>
        <p:txBody>
          <a:bodyPr>
            <a:noAutofit/>
          </a:bodyPr>
          <a:lstStyle>
            <a:lvl1pPr marL="4572">
              <a:lnSpc>
                <a:spcPct val="100000"/>
              </a:lnSpc>
              <a:defRPr sz="1800" b="1" i="0" baseline="0">
                <a:solidFill>
                  <a:srgbClr val="3B2E58"/>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574244" y="2583788"/>
            <a:ext cx="2304533" cy="2334576"/>
          </a:xfrm>
          <a:prstGeom prst="rect">
            <a:avLst/>
          </a:prstGeom>
        </p:spPr>
        <p:txBody>
          <a:bodyPr/>
          <a:lstStyle>
            <a:lvl1pPr marL="0" indent="0">
              <a:buNone/>
              <a:defRPr sz="1000" b="0" i="0" spc="0">
                <a:solidFill>
                  <a:srgbClr val="2F2F2F"/>
                </a:solidFill>
                <a:latin typeface="Segoe UI" panose="020B0502040204020203" pitchFamily="34" charset="0"/>
                <a:cs typeface="Segoe UI" panose="020B0502040204020203" pitchFamily="34" charset="0"/>
              </a:defRPr>
            </a:lvl1pPr>
          </a:lstStyle>
          <a:p>
            <a:pPr lvl="0"/>
            <a:r>
              <a:rPr lang="en-US"/>
              <a:t>Click to edit text</a:t>
            </a:r>
          </a:p>
        </p:txBody>
      </p:sp>
      <p:sp>
        <p:nvSpPr>
          <p:cNvPr id="3" name="Picture Placeholder 2">
            <a:extLst>
              <a:ext uri="{FF2B5EF4-FFF2-40B4-BE49-F238E27FC236}">
                <a16:creationId xmlns:a16="http://schemas.microsoft.com/office/drawing/2014/main" id="{6339BF0A-7722-4147-A2CD-47E2CB0E2328}"/>
              </a:ext>
            </a:extLst>
          </p:cNvPr>
          <p:cNvSpPr>
            <a:spLocks noGrp="1"/>
          </p:cNvSpPr>
          <p:nvPr>
            <p:ph type="pic" sz="quarter" idx="11"/>
          </p:nvPr>
        </p:nvSpPr>
        <p:spPr>
          <a:xfrm>
            <a:off x="4170363" y="744248"/>
            <a:ext cx="7384257" cy="5531934"/>
          </a:xfrm>
        </p:spPr>
        <p:txBody>
          <a:bodyPr/>
          <a:lstStyle/>
          <a:p>
            <a:endParaRPr lang="en-US"/>
          </a:p>
        </p:txBody>
      </p:sp>
      <p:pic>
        <p:nvPicPr>
          <p:cNvPr id="12" name="logo 1.png" descr="logo 1.png"/>
          <p:cNvPicPr>
            <a:picLocks noChangeAspect="1"/>
          </p:cNvPicPr>
          <p:nvPr userDrawn="1"/>
        </p:nvPicPr>
        <p:blipFill>
          <a:blip r:embed="rId2"/>
          <a:stretch>
            <a:fillRect/>
          </a:stretch>
        </p:blipFill>
        <p:spPr>
          <a:xfrm>
            <a:off x="574244" y="574244"/>
            <a:ext cx="797395" cy="170004"/>
          </a:xfrm>
          <a:prstGeom prst="rect">
            <a:avLst/>
          </a:prstGeom>
          <a:ln w="12700">
            <a:miter lim="400000"/>
          </a:ln>
        </p:spPr>
      </p:pic>
    </p:spTree>
    <p:extLst>
      <p:ext uri="{BB962C8B-B14F-4D97-AF65-F5344CB8AC3E}">
        <p14:creationId xmlns:p14="http://schemas.microsoft.com/office/powerpoint/2010/main" val="398258332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CSC_2_Column_White_Purple">
    <p:bg>
      <p:bgPr>
        <a:solidFill>
          <a:srgbClr val="F2F2F2"/>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285DDBF9-7413-7642-8040-CF5B54B26232}"/>
              </a:ext>
            </a:extLst>
          </p:cNvPr>
          <p:cNvSpPr/>
          <p:nvPr userDrawn="1"/>
        </p:nvSpPr>
        <p:spPr>
          <a:xfrm>
            <a:off x="0" y="-1"/>
            <a:ext cx="3236026" cy="6858001"/>
          </a:xfrm>
          <a:prstGeom prst="rect">
            <a:avLst/>
          </a:prstGeom>
          <a:solidFill>
            <a:srgbClr val="3B2E58"/>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78395"/>
          </a:xfrm>
          <a:prstGeom prst="rect">
            <a:avLst/>
          </a:prstGeom>
        </p:spPr>
        <p:txBody>
          <a:bodyPr>
            <a:noAutofit/>
          </a:bodyPr>
          <a:lstStyle>
            <a:lvl1pPr marL="4572">
              <a:lnSpc>
                <a:spcPct val="100000"/>
              </a:lnSpc>
              <a:defRPr sz="1800" b="1" i="0" baseline="0">
                <a:solidFill>
                  <a:schemeClr val="bg1"/>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574244" y="2583788"/>
            <a:ext cx="2304533" cy="2334576"/>
          </a:xfrm>
          <a:prstGeom prst="rect">
            <a:avLst/>
          </a:prstGeom>
        </p:spPr>
        <p:txBody>
          <a:bodyPr/>
          <a:lstStyle>
            <a:lvl1pPr marL="0" indent="0">
              <a:buNone/>
              <a:defRPr sz="1000" b="0" i="0" spc="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3" name="Picture Placeholder 2">
            <a:extLst>
              <a:ext uri="{FF2B5EF4-FFF2-40B4-BE49-F238E27FC236}">
                <a16:creationId xmlns:a16="http://schemas.microsoft.com/office/drawing/2014/main" id="{6339BF0A-7722-4147-A2CD-47E2CB0E2328}"/>
              </a:ext>
            </a:extLst>
          </p:cNvPr>
          <p:cNvSpPr>
            <a:spLocks noGrp="1"/>
          </p:cNvSpPr>
          <p:nvPr>
            <p:ph type="pic" sz="quarter" idx="11"/>
          </p:nvPr>
        </p:nvSpPr>
        <p:spPr>
          <a:xfrm>
            <a:off x="4170363" y="744248"/>
            <a:ext cx="7384257" cy="5531934"/>
          </a:xfrm>
        </p:spPr>
        <p:txBody>
          <a:bodyPr/>
          <a:lstStyle/>
          <a:p>
            <a:endParaRPr lang="en-US"/>
          </a:p>
        </p:txBody>
      </p:sp>
      <p:pic>
        <p:nvPicPr>
          <p:cNvPr id="8" name="logo 1.png" descr="logo 1.png"/>
          <p:cNvPicPr>
            <a:picLocks noChangeAspect="1"/>
          </p:cNvPicPr>
          <p:nvPr userDrawn="1"/>
        </p:nvPicPr>
        <p:blipFill>
          <a:blip r:embed="rId2"/>
          <a:stretch>
            <a:fillRect/>
          </a:stretch>
        </p:blipFill>
        <p:spPr>
          <a:xfrm>
            <a:off x="574244" y="574244"/>
            <a:ext cx="797395" cy="170004"/>
          </a:xfrm>
          <a:prstGeom prst="rect">
            <a:avLst/>
          </a:prstGeom>
          <a:ln w="12700">
            <a:miter lim="400000"/>
          </a:ln>
        </p:spPr>
      </p:pic>
    </p:spTree>
    <p:extLst>
      <p:ext uri="{BB962C8B-B14F-4D97-AF65-F5344CB8AC3E}">
        <p14:creationId xmlns:p14="http://schemas.microsoft.com/office/powerpoint/2010/main" val="298156157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CSC_2_Column_Purple_Grey">
    <p:bg>
      <p:bgPr>
        <a:solidFill>
          <a:srgbClr val="F2F2F2"/>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3B2E58"/>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90647"/>
          </a:xfrm>
          <a:prstGeom prst="rect">
            <a:avLst/>
          </a:prstGeom>
        </p:spPr>
        <p:txBody>
          <a:bodyPr>
            <a:noAutofit/>
          </a:bodyPr>
          <a:lstStyle>
            <a:lvl1pPr marL="4572">
              <a:lnSpc>
                <a:spcPct val="100000"/>
              </a:lnSpc>
              <a:defRPr sz="1800" b="1" i="0" baseline="0">
                <a:solidFill>
                  <a:srgbClr val="3B2E58"/>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574244" y="2583788"/>
            <a:ext cx="2304533" cy="2334576"/>
          </a:xfrm>
          <a:prstGeom prst="rect">
            <a:avLst/>
          </a:prstGeom>
        </p:spPr>
        <p:txBody>
          <a:bodyPr/>
          <a:lstStyle>
            <a:lvl1pPr marL="0" indent="0">
              <a:buNone/>
              <a:defRPr sz="1000" b="0" i="0" spc="0">
                <a:solidFill>
                  <a:srgbClr val="2F2F2F"/>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Line"/>
          <p:cNvSpPr/>
          <p:nvPr userDrawn="1"/>
        </p:nvSpPr>
        <p:spPr>
          <a:xfrm>
            <a:off x="4491377" y="2457778"/>
            <a:ext cx="6445271" cy="1"/>
          </a:xfrm>
          <a:prstGeom prst="line">
            <a:avLst/>
          </a:prstGeom>
          <a:ln w="25400" cap="rnd">
            <a:solidFill>
              <a:srgbClr val="D59DFF"/>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pic>
        <p:nvPicPr>
          <p:cNvPr id="12" name="logo 1.png" descr="logo 1.png"/>
          <p:cNvPicPr>
            <a:picLocks noChangeAspect="1"/>
          </p:cNvPicPr>
          <p:nvPr userDrawn="1"/>
        </p:nvPicPr>
        <p:blipFill>
          <a:blip r:embed="rId2"/>
          <a:stretch>
            <a:fillRect/>
          </a:stretch>
        </p:blipFill>
        <p:spPr>
          <a:xfrm>
            <a:off x="574244" y="574244"/>
            <a:ext cx="797395" cy="170004"/>
          </a:xfrm>
          <a:prstGeom prst="rect">
            <a:avLst/>
          </a:prstGeom>
          <a:ln w="12700">
            <a:miter lim="400000"/>
          </a:ln>
        </p:spPr>
      </p:pic>
      <p:sp>
        <p:nvSpPr>
          <p:cNvPr id="14" name="Text Placeholder 9">
            <a:extLst>
              <a:ext uri="{FF2B5EF4-FFF2-40B4-BE49-F238E27FC236}">
                <a16:creationId xmlns:a16="http://schemas.microsoft.com/office/drawing/2014/main" id="{408D70BC-3E91-4744-93D8-5A1B55811711}"/>
              </a:ext>
            </a:extLst>
          </p:cNvPr>
          <p:cNvSpPr>
            <a:spLocks noGrp="1"/>
          </p:cNvSpPr>
          <p:nvPr>
            <p:ph type="body" sz="quarter" idx="11" hasCustomPrompt="1"/>
          </p:nvPr>
        </p:nvSpPr>
        <p:spPr>
          <a:xfrm>
            <a:off x="4491377" y="2896870"/>
            <a:ext cx="6445271" cy="2334576"/>
          </a:xfrm>
          <a:prstGeom prst="rect">
            <a:avLst/>
          </a:prstGeom>
        </p:spPr>
        <p:txBody>
          <a:bodyPr/>
          <a:lstStyle>
            <a:lvl1pPr marL="0" indent="0">
              <a:buNone/>
              <a:defRPr sz="1000" b="0" i="0" spc="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ext Placeholder 3"/>
          <p:cNvSpPr>
            <a:spLocks noGrp="1"/>
          </p:cNvSpPr>
          <p:nvPr>
            <p:ph type="body" sz="quarter" idx="12" hasCustomPrompt="1"/>
          </p:nvPr>
        </p:nvSpPr>
        <p:spPr>
          <a:xfrm>
            <a:off x="4491038" y="1672349"/>
            <a:ext cx="6445250" cy="700881"/>
          </a:xfrm>
        </p:spPr>
        <p:txBody>
          <a:bodyPr anchor="ctr" anchorCtr="0">
            <a:normAutofit/>
          </a:bodyPr>
          <a:lstStyle>
            <a:lvl1pPr marL="0" indent="0">
              <a:buNone/>
              <a:defRPr sz="1800" baseline="0">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subtitle style</a:t>
            </a:r>
          </a:p>
        </p:txBody>
      </p:sp>
    </p:spTree>
    <p:extLst>
      <p:ext uri="{BB962C8B-B14F-4D97-AF65-F5344CB8AC3E}">
        <p14:creationId xmlns:p14="http://schemas.microsoft.com/office/powerpoint/2010/main" val="84384951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CSC_3_Column">
    <p:bg>
      <p:bgPr>
        <a:solidFill>
          <a:srgbClr val="F2F2F2"/>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FD70957D-AFC5-A245-9EF4-0986EFB881CD}"/>
              </a:ext>
            </a:extLst>
          </p:cNvPr>
          <p:cNvSpPr/>
          <p:nvPr userDrawn="1"/>
        </p:nvSpPr>
        <p:spPr>
          <a:xfrm>
            <a:off x="7714013" y="-1"/>
            <a:ext cx="4477988" cy="6858001"/>
          </a:xfrm>
          <a:prstGeom prst="rect">
            <a:avLst/>
          </a:prstGeom>
          <a:solidFill>
            <a:srgbClr val="3B2E58"/>
          </a:solidFill>
          <a:ln w="12700">
            <a:miter lim="400000"/>
          </a:ln>
        </p:spPr>
        <p:txBody>
          <a:bodyPr lIns="0" tIns="0" rIns="0" bIns="0" anchor="ctr"/>
          <a:lstStyle/>
          <a:p>
            <a:pPr algn="ctr">
              <a:lnSpc>
                <a:spcPct val="100000"/>
              </a:lnSpc>
              <a:defRPr sz="3200" spc="0">
                <a:solidFill>
                  <a:srgbClr val="274B47"/>
                </a:solidFill>
                <a:latin typeface="Helvetica Neue Medium"/>
                <a:ea typeface="Helvetica Neue Medium"/>
                <a:cs typeface="Helvetica Neue Medium"/>
                <a:sym typeface="Helvetica Neue Medium"/>
              </a:defRPr>
            </a:pPr>
            <a:endParaRPr sz="1800"/>
          </a:p>
        </p:txBody>
      </p:sp>
      <p:pic>
        <p:nvPicPr>
          <p:cNvPr id="19" name="logo 1.png" descr="logo 1.png"/>
          <p:cNvPicPr>
            <a:picLocks noChangeAspect="1"/>
          </p:cNvPicPr>
          <p:nvPr/>
        </p:nvPicPr>
        <p:blipFill>
          <a:blip r:embed="rId2"/>
          <a:stretch>
            <a:fillRect/>
          </a:stretch>
        </p:blipFill>
        <p:spPr>
          <a:xfrm>
            <a:off x="574244" y="574244"/>
            <a:ext cx="797395" cy="170004"/>
          </a:xfrm>
          <a:prstGeom prst="rect">
            <a:avLst/>
          </a:prstGeom>
          <a:ln w="12700">
            <a:miter lim="400000"/>
          </a:ln>
        </p:spPr>
      </p:pic>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78395"/>
          </a:xfrm>
          <a:prstGeom prst="rect">
            <a:avLst/>
          </a:prstGeom>
        </p:spPr>
        <p:txBody>
          <a:bodyPr>
            <a:noAutofit/>
          </a:bodyPr>
          <a:lstStyle>
            <a:lvl1pPr marL="4572">
              <a:lnSpc>
                <a:spcPct val="100000"/>
              </a:lnSpc>
              <a:defRPr sz="1800" b="1" i="0" baseline="0">
                <a:solidFill>
                  <a:schemeClr val="tx1"/>
                </a:solidFill>
                <a:latin typeface="Segoe UI Semibold" panose="020B0702040204020203" pitchFamily="34" charset="0"/>
                <a:cs typeface="Segoe UI Semibold" panose="020B0702040204020203" pitchFamily="34" charset="0"/>
              </a:defRPr>
            </a:lvl1pPr>
          </a:lstStyle>
          <a:p>
            <a:r>
              <a:rPr lang="en-US"/>
              <a:t>Click to edit</a:t>
            </a:r>
            <a:br>
              <a:rPr lang="en-US"/>
            </a:br>
            <a:r>
              <a:rPr lang="en-US"/>
              <a:t>title style</a:t>
            </a:r>
          </a:p>
        </p:txBody>
      </p:sp>
      <p:sp>
        <p:nvSpPr>
          <p:cNvPr id="6" name="Subtitle 2">
            <a:extLst>
              <a:ext uri="{FF2B5EF4-FFF2-40B4-BE49-F238E27FC236}">
                <a16:creationId xmlns:a16="http://schemas.microsoft.com/office/drawing/2014/main" id="{9E0105FF-A462-154A-9AEE-AD7318DF04E2}"/>
              </a:ext>
            </a:extLst>
          </p:cNvPr>
          <p:cNvSpPr>
            <a:spLocks noGrp="1"/>
          </p:cNvSpPr>
          <p:nvPr>
            <p:ph type="subTitle" idx="1"/>
          </p:nvPr>
        </p:nvSpPr>
        <p:spPr>
          <a:xfrm>
            <a:off x="3856612" y="744248"/>
            <a:ext cx="3236814" cy="618758"/>
          </a:xfrm>
          <a:prstGeom prst="rect">
            <a:avLst/>
          </a:prstGeom>
        </p:spPr>
        <p:txBody>
          <a:bodyPr>
            <a:noAutofit/>
          </a:bodyPr>
          <a:lstStyle>
            <a:lvl1pPr marL="0" indent="0" algn="l">
              <a:lnSpc>
                <a:spcPct val="100000"/>
              </a:lnSpc>
              <a:spcBef>
                <a:spcPts val="0"/>
              </a:spcBef>
              <a:buNone/>
              <a:defRPr sz="1800" b="1" i="0" spc="0" baseline="0">
                <a:solidFill>
                  <a:srgbClr val="3B2E58"/>
                </a:solidFill>
                <a:latin typeface="Segoe UI Semibold" panose="020B0502040204020203" pitchFamily="34" charset="0"/>
                <a:cs typeface="Segoe UI Semibold" panose="020B0502040204020203" pitchFamily="34" charset="0"/>
              </a:defRPr>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a:t>
            </a:r>
          </a:p>
          <a:p>
            <a:r>
              <a:rPr lang="en-US"/>
              <a:t>subtitle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3856612" y="1738660"/>
            <a:ext cx="3236814" cy="650852"/>
          </a:xfrm>
          <a:prstGeom prst="rect">
            <a:avLst/>
          </a:prstGeom>
        </p:spPr>
        <p:txBody>
          <a:bodyPr/>
          <a:lstStyle>
            <a:lvl1pPr marL="0" indent="0">
              <a:buNone/>
              <a:defRPr sz="1000" b="0" i="0" spc="0">
                <a:solidFill>
                  <a:srgbClr val="2F2F2F"/>
                </a:solidFill>
                <a:latin typeface="Segoe UI" panose="020B0502040204020203" pitchFamily="34" charset="0"/>
                <a:cs typeface="Segoe UI" panose="020B0502040204020203" pitchFamily="34" charset="0"/>
              </a:defRPr>
            </a:lvl1pPr>
          </a:lstStyle>
          <a:p>
            <a:pPr lvl="0"/>
            <a:r>
              <a:rPr lang="en-US"/>
              <a:t>Click to edit text</a:t>
            </a:r>
          </a:p>
        </p:txBody>
      </p:sp>
      <p:sp>
        <p:nvSpPr>
          <p:cNvPr id="13" name="Line">
            <a:extLst>
              <a:ext uri="{FF2B5EF4-FFF2-40B4-BE49-F238E27FC236}">
                <a16:creationId xmlns:a16="http://schemas.microsoft.com/office/drawing/2014/main" id="{A9F0FCE7-BFE4-F947-8D14-7145162ABC3D}"/>
              </a:ext>
            </a:extLst>
          </p:cNvPr>
          <p:cNvSpPr/>
          <p:nvPr userDrawn="1"/>
        </p:nvSpPr>
        <p:spPr>
          <a:xfrm>
            <a:off x="3856612" y="1459987"/>
            <a:ext cx="3236814" cy="1"/>
          </a:xfrm>
          <a:prstGeom prst="line">
            <a:avLst/>
          </a:prstGeom>
          <a:ln w="25400" cap="rnd">
            <a:solidFill>
              <a:srgbClr val="3B2E58"/>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5" name="Text Placeholder 9">
            <a:extLst>
              <a:ext uri="{FF2B5EF4-FFF2-40B4-BE49-F238E27FC236}">
                <a16:creationId xmlns:a16="http://schemas.microsoft.com/office/drawing/2014/main" id="{07164E44-9B05-9145-B57E-B2E4814EF8D0}"/>
              </a:ext>
            </a:extLst>
          </p:cNvPr>
          <p:cNvSpPr>
            <a:spLocks noGrp="1"/>
          </p:cNvSpPr>
          <p:nvPr>
            <p:ph type="body" sz="quarter" idx="11" hasCustomPrompt="1"/>
          </p:nvPr>
        </p:nvSpPr>
        <p:spPr>
          <a:xfrm>
            <a:off x="8331630" y="1738660"/>
            <a:ext cx="3236814" cy="650852"/>
          </a:xfrm>
          <a:prstGeom prst="rect">
            <a:avLst/>
          </a:prstGeom>
        </p:spPr>
        <p:txBody>
          <a:bodyPr/>
          <a:lstStyle>
            <a:lvl1pPr marL="0" indent="0">
              <a:buNone/>
              <a:defRPr sz="1000" b="0" i="0" spc="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16" name="Line">
            <a:extLst>
              <a:ext uri="{FF2B5EF4-FFF2-40B4-BE49-F238E27FC236}">
                <a16:creationId xmlns:a16="http://schemas.microsoft.com/office/drawing/2014/main" id="{3FE1788A-05BA-5C43-A47C-1225A43BD09F}"/>
              </a:ext>
            </a:extLst>
          </p:cNvPr>
          <p:cNvSpPr/>
          <p:nvPr userDrawn="1"/>
        </p:nvSpPr>
        <p:spPr>
          <a:xfrm>
            <a:off x="8331630" y="1459987"/>
            <a:ext cx="3236814" cy="1"/>
          </a:xfrm>
          <a:prstGeom prst="line">
            <a:avLst/>
          </a:prstGeom>
          <a:ln w="25400" cap="rnd">
            <a:solidFill>
              <a:srgbClr val="D59DFF"/>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3" name="Text Placeholder 2"/>
          <p:cNvSpPr>
            <a:spLocks noGrp="1"/>
          </p:cNvSpPr>
          <p:nvPr>
            <p:ph type="body" sz="quarter" idx="12" hasCustomPrompt="1"/>
          </p:nvPr>
        </p:nvSpPr>
        <p:spPr>
          <a:xfrm>
            <a:off x="8331630" y="744538"/>
            <a:ext cx="3236119" cy="618332"/>
          </a:xfrm>
        </p:spPr>
        <p:txBody>
          <a:bodyPr>
            <a:normAutofit/>
          </a:bodyPr>
          <a:lstStyle>
            <a:lvl1pPr marL="0" indent="0">
              <a:buNone/>
              <a:defRPr sz="1800" baseline="0">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a:t>
            </a:r>
          </a:p>
          <a:p>
            <a:pPr lvl="0"/>
            <a:r>
              <a:rPr lang="en-US"/>
              <a:t>subtitle style</a:t>
            </a:r>
          </a:p>
        </p:txBody>
      </p:sp>
    </p:spTree>
    <p:extLst>
      <p:ext uri="{BB962C8B-B14F-4D97-AF65-F5344CB8AC3E}">
        <p14:creationId xmlns:p14="http://schemas.microsoft.com/office/powerpoint/2010/main" val="355685127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CSC_3_Column_Grey">
    <p:bg>
      <p:bgPr>
        <a:solidFill>
          <a:schemeClr val="bg1"/>
        </a:solidFill>
        <a:effectLst/>
      </p:bgPr>
    </p:bg>
    <p:spTree>
      <p:nvGrpSpPr>
        <p:cNvPr id="1" name=""/>
        <p:cNvGrpSpPr/>
        <p:nvPr/>
      </p:nvGrpSpPr>
      <p:grpSpPr>
        <a:xfrm>
          <a:off x="0" y="0"/>
          <a:ext cx="0" cy="0"/>
          <a:chOff x="0" y="0"/>
          <a:chExt cx="0" cy="0"/>
        </a:xfrm>
      </p:grpSpPr>
      <p:pic>
        <p:nvPicPr>
          <p:cNvPr id="18" name="logo 1.png" descr="logo 1.png"/>
          <p:cNvPicPr>
            <a:picLocks noChangeAspect="1"/>
          </p:cNvPicPr>
          <p:nvPr userDrawn="1"/>
        </p:nvPicPr>
        <p:blipFill>
          <a:blip r:embed="rId2"/>
          <a:stretch>
            <a:fillRect/>
          </a:stretch>
        </p:blipFill>
        <p:spPr>
          <a:xfrm>
            <a:off x="574244" y="574244"/>
            <a:ext cx="797395" cy="170004"/>
          </a:xfrm>
          <a:prstGeom prst="rect">
            <a:avLst/>
          </a:prstGeom>
          <a:ln w="12700">
            <a:miter lim="400000"/>
          </a:ln>
        </p:spPr>
      </p:pic>
      <p:sp>
        <p:nvSpPr>
          <p:cNvPr id="3" name="Text Placeholder 2"/>
          <p:cNvSpPr>
            <a:spLocks noGrp="1"/>
          </p:cNvSpPr>
          <p:nvPr>
            <p:ph type="body" sz="quarter" idx="10" hasCustomPrompt="1"/>
          </p:nvPr>
        </p:nvSpPr>
        <p:spPr>
          <a:xfrm>
            <a:off x="573882" y="1431925"/>
            <a:ext cx="2158206" cy="651669"/>
          </a:xfrm>
        </p:spPr>
        <p:txBody>
          <a:bodyPr>
            <a:normAutofit/>
          </a:bodyPr>
          <a:lstStyle>
            <a:lvl1pPr marL="0" indent="0">
              <a:buNone/>
              <a:defRPr sz="1800" baseline="0">
                <a:solidFill>
                  <a:sysClr val="windowText" lastClr="000000"/>
                </a:solidFill>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title style</a:t>
            </a:r>
          </a:p>
        </p:txBody>
      </p:sp>
      <p:sp>
        <p:nvSpPr>
          <p:cNvPr id="19" name="Text Placeholder 2"/>
          <p:cNvSpPr>
            <a:spLocks noGrp="1"/>
          </p:cNvSpPr>
          <p:nvPr>
            <p:ph type="body" sz="quarter" idx="11" hasCustomPrompt="1"/>
          </p:nvPr>
        </p:nvSpPr>
        <p:spPr>
          <a:xfrm>
            <a:off x="573882" y="2338304"/>
            <a:ext cx="2158206" cy="2426202"/>
          </a:xfrm>
        </p:spPr>
        <p:txBody>
          <a:bodyPr>
            <a:normAutofit/>
          </a:bodyPr>
          <a:lstStyle>
            <a:lvl1pPr marL="0" indent="0">
              <a:buNone/>
              <a:defRPr sz="1000" baseline="0">
                <a:solidFill>
                  <a:sysClr val="windowText" lastClr="000000"/>
                </a:solidFill>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p:txBody>
      </p:sp>
      <p:sp>
        <p:nvSpPr>
          <p:cNvPr id="20" name="Text Placeholder 2"/>
          <p:cNvSpPr>
            <a:spLocks noGrp="1"/>
          </p:cNvSpPr>
          <p:nvPr>
            <p:ph type="body" sz="quarter" idx="12" hasCustomPrompt="1"/>
          </p:nvPr>
        </p:nvSpPr>
        <p:spPr>
          <a:xfrm>
            <a:off x="4598867" y="1872660"/>
            <a:ext cx="2463670" cy="1655572"/>
          </a:xfrm>
        </p:spPr>
        <p:txBody>
          <a:bodyPr>
            <a:normAutofit/>
          </a:bodyPr>
          <a:lstStyle>
            <a:lvl1pPr marL="0" indent="0">
              <a:buNone/>
              <a:defRPr sz="1000" baseline="0">
                <a:solidFill>
                  <a:sysClr val="windowText" lastClr="000000"/>
                </a:solidFill>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p:txBody>
      </p:sp>
      <p:sp>
        <p:nvSpPr>
          <p:cNvPr id="21" name="Text Placeholder 2"/>
          <p:cNvSpPr>
            <a:spLocks noGrp="1"/>
          </p:cNvSpPr>
          <p:nvPr>
            <p:ph type="body" sz="quarter" idx="12" hasCustomPrompt="1"/>
          </p:nvPr>
        </p:nvSpPr>
        <p:spPr>
          <a:xfrm>
            <a:off x="7799267" y="1872660"/>
            <a:ext cx="2463670" cy="1655572"/>
          </a:xfrm>
        </p:spPr>
        <p:txBody>
          <a:bodyPr>
            <a:normAutofit/>
          </a:bodyPr>
          <a:lstStyle>
            <a:lvl1pPr marL="0" indent="0">
              <a:buNone/>
              <a:defRPr sz="1000" baseline="0">
                <a:solidFill>
                  <a:sysClr val="windowText" lastClr="000000"/>
                </a:solidFill>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p:txBody>
      </p:sp>
      <p:sp>
        <p:nvSpPr>
          <p:cNvPr id="22" name="Text Placeholder 2"/>
          <p:cNvSpPr>
            <a:spLocks noGrp="1"/>
          </p:cNvSpPr>
          <p:nvPr>
            <p:ph type="body" sz="quarter" idx="13" hasCustomPrompt="1"/>
          </p:nvPr>
        </p:nvSpPr>
        <p:spPr>
          <a:xfrm>
            <a:off x="4598867" y="4309377"/>
            <a:ext cx="2463670" cy="1655572"/>
          </a:xfrm>
        </p:spPr>
        <p:txBody>
          <a:bodyPr>
            <a:normAutofit/>
          </a:bodyPr>
          <a:lstStyle>
            <a:lvl1pPr marL="0" indent="0">
              <a:buNone/>
              <a:defRPr sz="1000" baseline="0">
                <a:solidFill>
                  <a:sysClr val="windowText" lastClr="000000"/>
                </a:solidFill>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p:txBody>
      </p:sp>
      <p:sp>
        <p:nvSpPr>
          <p:cNvPr id="23" name="Text Placeholder 2"/>
          <p:cNvSpPr>
            <a:spLocks noGrp="1"/>
          </p:cNvSpPr>
          <p:nvPr>
            <p:ph type="body" sz="quarter" idx="14" hasCustomPrompt="1"/>
          </p:nvPr>
        </p:nvSpPr>
        <p:spPr>
          <a:xfrm>
            <a:off x="7799267" y="4309377"/>
            <a:ext cx="2463670" cy="1655572"/>
          </a:xfrm>
        </p:spPr>
        <p:txBody>
          <a:bodyPr>
            <a:normAutofit/>
          </a:bodyPr>
          <a:lstStyle>
            <a:lvl1pPr marL="0" indent="0">
              <a:buNone/>
              <a:defRPr sz="1000" baseline="0">
                <a:solidFill>
                  <a:sysClr val="windowText" lastClr="000000"/>
                </a:solidFill>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p:txBody>
      </p:sp>
      <p:sp>
        <p:nvSpPr>
          <p:cNvPr id="24" name="Text Placeholder 2"/>
          <p:cNvSpPr>
            <a:spLocks noGrp="1"/>
          </p:cNvSpPr>
          <p:nvPr>
            <p:ph type="body" sz="quarter" idx="15" hasCustomPrompt="1"/>
          </p:nvPr>
        </p:nvSpPr>
        <p:spPr>
          <a:xfrm>
            <a:off x="4598867" y="1431925"/>
            <a:ext cx="2463670" cy="444913"/>
          </a:xfrm>
        </p:spPr>
        <p:txBody>
          <a:bodyPr>
            <a:normAutofit/>
          </a:bodyPr>
          <a:lstStyle>
            <a:lvl1pPr marL="0" indent="0">
              <a:buNone/>
              <a:defRPr sz="1800" baseline="0">
                <a:solidFill>
                  <a:srgbClr val="3B2E58"/>
                </a:solidFill>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subtitle</a:t>
            </a:r>
          </a:p>
        </p:txBody>
      </p:sp>
      <p:sp>
        <p:nvSpPr>
          <p:cNvPr id="25" name="Text Placeholder 2"/>
          <p:cNvSpPr>
            <a:spLocks noGrp="1"/>
          </p:cNvSpPr>
          <p:nvPr>
            <p:ph type="body" sz="quarter" idx="16" hasCustomPrompt="1"/>
          </p:nvPr>
        </p:nvSpPr>
        <p:spPr>
          <a:xfrm>
            <a:off x="7799267" y="1419893"/>
            <a:ext cx="2463670" cy="444913"/>
          </a:xfrm>
        </p:spPr>
        <p:txBody>
          <a:bodyPr>
            <a:normAutofit/>
          </a:bodyPr>
          <a:lstStyle>
            <a:lvl1pPr marL="0" indent="0">
              <a:buNone/>
              <a:defRPr sz="1800" baseline="0">
                <a:solidFill>
                  <a:srgbClr val="3B2E58"/>
                </a:solidFill>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subtitle</a:t>
            </a:r>
          </a:p>
        </p:txBody>
      </p:sp>
      <p:sp>
        <p:nvSpPr>
          <p:cNvPr id="26" name="Text Placeholder 2"/>
          <p:cNvSpPr>
            <a:spLocks noGrp="1"/>
          </p:cNvSpPr>
          <p:nvPr>
            <p:ph type="body" sz="quarter" idx="17" hasCustomPrompt="1"/>
          </p:nvPr>
        </p:nvSpPr>
        <p:spPr>
          <a:xfrm>
            <a:off x="4598867" y="3864464"/>
            <a:ext cx="2463670" cy="444913"/>
          </a:xfrm>
        </p:spPr>
        <p:txBody>
          <a:bodyPr>
            <a:normAutofit/>
          </a:bodyPr>
          <a:lstStyle>
            <a:lvl1pPr marL="0" indent="0">
              <a:buNone/>
              <a:defRPr sz="1800" baseline="0">
                <a:solidFill>
                  <a:srgbClr val="3B2E58"/>
                </a:solidFill>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subtitle</a:t>
            </a:r>
          </a:p>
        </p:txBody>
      </p:sp>
      <p:sp>
        <p:nvSpPr>
          <p:cNvPr id="27" name="Text Placeholder 2"/>
          <p:cNvSpPr>
            <a:spLocks noGrp="1"/>
          </p:cNvSpPr>
          <p:nvPr>
            <p:ph type="body" sz="quarter" idx="18" hasCustomPrompt="1"/>
          </p:nvPr>
        </p:nvSpPr>
        <p:spPr>
          <a:xfrm>
            <a:off x="7799267" y="3856609"/>
            <a:ext cx="2463670" cy="444913"/>
          </a:xfrm>
        </p:spPr>
        <p:txBody>
          <a:bodyPr>
            <a:normAutofit/>
          </a:bodyPr>
          <a:lstStyle>
            <a:lvl1pPr marL="0" indent="0">
              <a:buNone/>
              <a:defRPr sz="1800" baseline="0">
                <a:solidFill>
                  <a:srgbClr val="3B2E58"/>
                </a:solidFill>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subtitle</a:t>
            </a:r>
          </a:p>
        </p:txBody>
      </p:sp>
    </p:spTree>
    <p:extLst>
      <p:ext uri="{BB962C8B-B14F-4D97-AF65-F5344CB8AC3E}">
        <p14:creationId xmlns:p14="http://schemas.microsoft.com/office/powerpoint/2010/main" val="3996461738"/>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type="tx" preserve="1">
  <p:cSld name="CSC_End_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7A2EEC-CEC3-C341-B22B-2D91B4F69561}"/>
              </a:ext>
            </a:extLst>
          </p:cNvPr>
          <p:cNvPicPr>
            <a:picLocks noChangeAspect="1"/>
          </p:cNvPicPr>
          <p:nvPr userDrawn="1"/>
        </p:nvPicPr>
        <p:blipFill>
          <a:blip r:embed="rId2"/>
          <a:stretch>
            <a:fillRect/>
          </a:stretch>
        </p:blipFill>
        <p:spPr>
          <a:xfrm>
            <a:off x="5639" y="0"/>
            <a:ext cx="12180722" cy="6858000"/>
          </a:xfrm>
          <a:prstGeom prst="rect">
            <a:avLst/>
          </a:prstGeom>
        </p:spPr>
      </p:pic>
      <p:pic>
        <p:nvPicPr>
          <p:cNvPr id="5" name="Picture 4">
            <a:extLst>
              <a:ext uri="{FF2B5EF4-FFF2-40B4-BE49-F238E27FC236}">
                <a16:creationId xmlns:a16="http://schemas.microsoft.com/office/drawing/2014/main" id="{35898BBA-C1E7-D44B-8A55-D7075A0E214E}"/>
              </a:ext>
            </a:extLst>
          </p:cNvPr>
          <p:cNvPicPr>
            <a:picLocks noChangeAspect="1"/>
          </p:cNvPicPr>
          <p:nvPr userDrawn="1"/>
        </p:nvPicPr>
        <p:blipFill>
          <a:blip r:embed="rId3"/>
          <a:stretch>
            <a:fillRect/>
          </a:stretch>
        </p:blipFill>
        <p:spPr>
          <a:xfrm>
            <a:off x="5385634" y="3278215"/>
            <a:ext cx="1420732" cy="301571"/>
          </a:xfrm>
          <a:prstGeom prst="rect">
            <a:avLst/>
          </a:prstGeom>
        </p:spPr>
      </p:pic>
    </p:spTree>
    <p:extLst>
      <p:ext uri="{BB962C8B-B14F-4D97-AF65-F5344CB8AC3E}">
        <p14:creationId xmlns:p14="http://schemas.microsoft.com/office/powerpoint/2010/main" val="330069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5"/>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5"/>
            <a:ext cx="6669658" cy="430901"/>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35235511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8" name="Picture 7" descr="A picture containing drawing&#10;&#10;Description automatically generated">
            <a:extLst>
              <a:ext uri="{FF2B5EF4-FFF2-40B4-BE49-F238E27FC236}">
                <a16:creationId xmlns:a16="http://schemas.microsoft.com/office/drawing/2014/main" id="{1C21F387-0868-4607-922B-3CED589D1B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22363"/>
            <a:ext cx="12192000" cy="3810000"/>
          </a:xfrm>
          <a:prstGeom prst="rect">
            <a:avLst/>
          </a:prstGeom>
        </p:spPr>
      </p:pic>
      <p:sp>
        <p:nvSpPr>
          <p:cNvPr id="9" name="Rectangle 8">
            <a:extLst>
              <a:ext uri="{FF2B5EF4-FFF2-40B4-BE49-F238E27FC236}">
                <a16:creationId xmlns:a16="http://schemas.microsoft.com/office/drawing/2014/main" id="{4B92E982-137B-4775-89F9-38A9147E4349}"/>
              </a:ext>
            </a:extLst>
          </p:cNvPr>
          <p:cNvSpPr/>
          <p:nvPr userDrawn="1"/>
        </p:nvSpPr>
        <p:spPr>
          <a:xfrm>
            <a:off x="1366685" y="5228776"/>
            <a:ext cx="9861754" cy="856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Build in-demand skills to advance your career </a:t>
            </a:r>
            <a:br>
              <a:rPr kumimoji="0" lang="en-US" sz="28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br>
            <a:r>
              <a:rPr kumimoji="0" lang="en-US" sz="28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 application development</a:t>
            </a:r>
          </a:p>
        </p:txBody>
      </p:sp>
      <p:sp>
        <p:nvSpPr>
          <p:cNvPr id="11" name="Rectangle 10">
            <a:extLst>
              <a:ext uri="{FF2B5EF4-FFF2-40B4-BE49-F238E27FC236}">
                <a16:creationId xmlns:a16="http://schemas.microsoft.com/office/drawing/2014/main" id="{2C1BE2D0-C4A4-45FE-ADBF-497642F46C82}"/>
              </a:ext>
            </a:extLst>
          </p:cNvPr>
          <p:cNvSpPr/>
          <p:nvPr userDrawn="1"/>
        </p:nvSpPr>
        <p:spPr>
          <a:xfrm>
            <a:off x="710381" y="2150200"/>
            <a:ext cx="4857135" cy="1754326"/>
          </a:xfrm>
          <a:prstGeom prst="rect">
            <a:avLst/>
          </a:prstGeom>
        </p:spPr>
        <p:txBody>
          <a:bodyPr wrap="square">
            <a:spAutoFit/>
          </a:bodyPr>
          <a:lstStyle/>
          <a:p>
            <a:r>
              <a:rPr kumimoji="0" lang="en-US" sz="5400" b="0" i="0" u="none" strike="noStrike" kern="1200" cap="none" spc="0" normalizeH="0" baseline="0" noProof="0">
                <a:ln>
                  <a:noFill/>
                </a:ln>
                <a:solidFill>
                  <a:schemeClr val="bg2"/>
                </a:solidFill>
                <a:effectLst/>
                <a:uLnTx/>
                <a:uFillTx/>
                <a:latin typeface="Segoe UI Semibold"/>
                <a:ea typeface="+mj-ea"/>
                <a:cs typeface="+mj-cs"/>
              </a:rPr>
              <a:t>30 Days to </a:t>
            </a:r>
            <a:br>
              <a:rPr kumimoji="0" lang="en-US" sz="5400" b="0" i="0" u="none" strike="noStrike" kern="1200" cap="none" spc="0" normalizeH="0" baseline="0" noProof="0">
                <a:ln>
                  <a:noFill/>
                </a:ln>
                <a:solidFill>
                  <a:schemeClr val="bg2"/>
                </a:solidFill>
                <a:effectLst/>
                <a:uLnTx/>
                <a:uFillTx/>
                <a:latin typeface="Segoe UI Semibold"/>
                <a:ea typeface="+mj-ea"/>
                <a:cs typeface="+mj-cs"/>
              </a:rPr>
            </a:br>
            <a:r>
              <a:rPr kumimoji="0" lang="en-US" sz="5400" b="0" i="0" u="none" strike="noStrike" kern="1200" cap="none" spc="0" normalizeH="0" baseline="0" noProof="0">
                <a:ln>
                  <a:noFill/>
                </a:ln>
                <a:solidFill>
                  <a:schemeClr val="bg2"/>
                </a:solidFill>
                <a:effectLst/>
                <a:uLnTx/>
                <a:uFillTx/>
                <a:latin typeface="Segoe UI Semibold"/>
                <a:ea typeface="+mj-ea"/>
                <a:cs typeface="+mj-cs"/>
              </a:rPr>
              <a:t>Learn It</a:t>
            </a:r>
            <a:endParaRPr lang="en-US" sz="2400">
              <a:solidFill>
                <a:schemeClr val="bg2"/>
              </a:solidFill>
            </a:endParaRPr>
          </a:p>
        </p:txBody>
      </p:sp>
      <p:pic>
        <p:nvPicPr>
          <p:cNvPr id="12" name="Picture 11" descr="A picture containing drawing&#10;&#10;Description automatically generated">
            <a:extLst>
              <a:ext uri="{FF2B5EF4-FFF2-40B4-BE49-F238E27FC236}">
                <a16:creationId xmlns:a16="http://schemas.microsoft.com/office/drawing/2014/main" id="{E1B1DDD5-07B8-4EEE-8A82-DDA14F4BE2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137" y="117871"/>
            <a:ext cx="2231937" cy="1000370"/>
          </a:xfrm>
          <a:prstGeom prst="rect">
            <a:avLst/>
          </a:prstGeom>
        </p:spPr>
      </p:pic>
      <p:sp>
        <p:nvSpPr>
          <p:cNvPr id="13" name="Rectangle 12">
            <a:extLst>
              <a:ext uri="{FF2B5EF4-FFF2-40B4-BE49-F238E27FC236}">
                <a16:creationId xmlns:a16="http://schemas.microsoft.com/office/drawing/2014/main" id="{D8C0DAA7-FF8C-4FE7-B37F-1D4334144A50}"/>
              </a:ext>
            </a:extLst>
          </p:cNvPr>
          <p:cNvSpPr/>
          <p:nvPr userDrawn="1"/>
        </p:nvSpPr>
        <p:spPr>
          <a:xfrm>
            <a:off x="6794091" y="6499122"/>
            <a:ext cx="5267632" cy="275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40000"/>
              </a:lnSpc>
              <a:spcBef>
                <a:spcPts val="0"/>
              </a:spcBef>
              <a:spcAft>
                <a:spcPts val="0"/>
              </a:spcAft>
              <a:buClrTx/>
              <a:buSzTx/>
              <a:buFont typeface="Arial" panose="020B0604020202020204" pitchFamily="34" charset="0"/>
              <a:buNone/>
              <a:tabLst/>
              <a:defRPr/>
            </a:pPr>
            <a:r>
              <a:rPr lang="en-US" sz="1200" kern="1200" cap="all" spc="280" baseline="0" noProof="0">
                <a:solidFill>
                  <a:srgbClr val="D59DFF"/>
                </a:solidFill>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410136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ody L, Pic R">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000" b="1" i="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104622" y="1737360"/>
            <a:ext cx="6087378" cy="5120639"/>
          </a:xfrm>
        </p:spPr>
        <p:txBody>
          <a:bodyPr anchor="ctr"/>
          <a:lstStyle>
            <a:lvl1pPr algn="ctr">
              <a:defRPr>
                <a:solidFill>
                  <a:srgbClr val="B4009E"/>
                </a:solidFill>
              </a:defRPr>
            </a:lvl1pPr>
          </a:lstStyle>
          <a:p>
            <a:r>
              <a:rPr lang="en-US"/>
              <a:t>Click icon to add picture</a:t>
            </a:r>
          </a:p>
        </p:txBody>
      </p:sp>
      <p:sp>
        <p:nvSpPr>
          <p:cNvPr id="7" name="Text Placeholder 6">
            <a:extLst>
              <a:ext uri="{FF2B5EF4-FFF2-40B4-BE49-F238E27FC236}">
                <a16:creationId xmlns:a16="http://schemas.microsoft.com/office/drawing/2014/main" id="{E56A1125-B91E-3B41-B917-9CA1E43C02ED}"/>
              </a:ext>
            </a:extLst>
          </p:cNvPr>
          <p:cNvSpPr>
            <a:spLocks noGrp="1"/>
          </p:cNvSpPr>
          <p:nvPr>
            <p:ph type="body" sz="quarter" idx="29"/>
          </p:nvPr>
        </p:nvSpPr>
        <p:spPr>
          <a:xfrm>
            <a:off x="457201" y="1737361"/>
            <a:ext cx="5647422" cy="4642802"/>
          </a:xfrm>
        </p:spPr>
        <p:txBody>
          <a:bodyPr tIns="91440" rIns="18288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690258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1457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6" name="Picture 5" descr="A person sitting in a living room&#10;&#10;Description generated with very high confidence">
            <a:extLst>
              <a:ext uri="{FF2B5EF4-FFF2-40B4-BE49-F238E27FC236}">
                <a16:creationId xmlns:a16="http://schemas.microsoft.com/office/drawing/2014/main" id="{27980462-1058-41B5-A3FA-C91B347E93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53050" y="0"/>
            <a:ext cx="683895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051104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2725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82307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781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923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694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761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51728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6218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1859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435354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02153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50111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07302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6220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32340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87314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62259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6157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0436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5711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925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0586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7176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21284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379061460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80014122"/>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1" name="Picture 10">
            <a:extLst>
              <a:ext uri="{FF2B5EF4-FFF2-40B4-BE49-F238E27FC236}">
                <a16:creationId xmlns:a16="http://schemas.microsoft.com/office/drawing/2014/main" id="{BF666BCD-BB6E-4C1F-B6A4-4A2E4597478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41106" y="1007337"/>
            <a:ext cx="5260347" cy="4533761"/>
          </a:xfrm>
          <a:prstGeom prst="rect">
            <a:avLst/>
          </a:prstGeom>
        </p:spPr>
      </p:pic>
      <p:sp>
        <p:nvSpPr>
          <p:cNvPr id="7" name="Text Placeholder 4">
            <a:extLst>
              <a:ext uri="{FF2B5EF4-FFF2-40B4-BE49-F238E27FC236}">
                <a16:creationId xmlns:a16="http://schemas.microsoft.com/office/drawing/2014/main" id="{FCAE32C9-8349-4DBF-AB2D-ED74AA8FF706}"/>
              </a:ext>
            </a:extLst>
          </p:cNvPr>
          <p:cNvSpPr>
            <a:spLocks noGrp="1"/>
          </p:cNvSpPr>
          <p:nvPr>
            <p:ph type="body" sz="quarter" idx="13" hasCustomPrompt="1"/>
          </p:nvPr>
        </p:nvSpPr>
        <p:spPr>
          <a:xfrm>
            <a:off x="342978" y="3805325"/>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20785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E730238-8EC1-4303-AF1D-49F959CC7EA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41106" y="1007337"/>
            <a:ext cx="5260347" cy="4533761"/>
          </a:xfrm>
          <a:prstGeom prst="rect">
            <a:avLst/>
          </a:prstGeom>
        </p:spPr>
      </p:pic>
    </p:spTree>
    <p:extLst>
      <p:ext uri="{BB962C8B-B14F-4D97-AF65-F5344CB8AC3E}">
        <p14:creationId xmlns:p14="http://schemas.microsoft.com/office/powerpoint/2010/main" val="2254691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a:extLst>
              <a:ext uri="{FF2B5EF4-FFF2-40B4-BE49-F238E27FC236}">
                <a16:creationId xmlns:a16="http://schemas.microsoft.com/office/drawing/2014/main" id="{4E873AB0-BDE4-4B6C-82F3-EDD94C8F405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41106" y="1007337"/>
            <a:ext cx="5260347" cy="4533761"/>
          </a:xfrm>
          <a:prstGeom prst="rect">
            <a:avLst/>
          </a:prstGeom>
        </p:spPr>
      </p:pic>
    </p:spTree>
    <p:extLst>
      <p:ext uri="{BB962C8B-B14F-4D97-AF65-F5344CB8AC3E}">
        <p14:creationId xmlns:p14="http://schemas.microsoft.com/office/powerpoint/2010/main" val="215625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64034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3710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5810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938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778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08227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3931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14642-952A-2E4D-2C0B-16CECF8CE7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5236DFB8-3029-F079-EE37-57E5C83865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044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0818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40566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796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820306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F8A677F1-4F4B-436E-8F9F-88DC78B8C80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1744338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541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C7668909-FEDE-490B-AFCF-7B11CFE7F7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310156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44429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A5D6CD3-5406-4FCF-8DE5-70E6794B37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1351442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64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0452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9965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228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49053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6441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1140972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45114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80447"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6878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41163980"/>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24327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57225" y="1700809"/>
            <a:ext cx="10915688"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3147496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128000" y="0"/>
            <a:ext cx="4064000" cy="6858000"/>
          </a:xfrm>
          <a:prstGeom prst="rect">
            <a:avLst/>
          </a:prstGeom>
        </p:spPr>
      </p:pic>
      <p:pic>
        <p:nvPicPr>
          <p:cNvPr id="7" name="WC logo" descr="Technical Leadership Development Program">
            <a:extLst>
              <a:ext uri="{FF2B5EF4-FFF2-40B4-BE49-F238E27FC236}">
                <a16:creationId xmlns:a16="http://schemas.microsoft.com/office/drawing/2014/main" id="{B1A8060E-18D3-4DAB-B00E-E9840CE0D2E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96731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51"/>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799">
                <a:solidFill>
                  <a:schemeClr val="accent2"/>
                </a:solidFill>
              </a:defRPr>
            </a:lvl1pPr>
            <a:lvl2pPr algn="ctr">
              <a:defRPr sz="1399">
                <a:solidFill>
                  <a:schemeClr val="accent2"/>
                </a:solidFill>
              </a:defRPr>
            </a:lvl2pPr>
            <a:lvl3pPr>
              <a:defRPr sz="1099">
                <a:solidFill>
                  <a:schemeClr val="accent2"/>
                </a:solidFill>
              </a:defRPr>
            </a:lvl3pPr>
            <a:lvl4pPr>
              <a:defRPr sz="1049">
                <a:solidFill>
                  <a:schemeClr val="accent2"/>
                </a:solidFill>
              </a:defRPr>
            </a:lvl4pPr>
            <a:lvl5pPr>
              <a:defRPr sz="1049">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3"/>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1" y="3001965"/>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799"/>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5"/>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5"/>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sz="1799"/>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26975075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51"/>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4" y="2642968"/>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799">
                <a:solidFill>
                  <a:schemeClr val="accent2"/>
                </a:solidFill>
              </a:defRPr>
            </a:lvl1pPr>
            <a:lvl2pPr algn="ctr">
              <a:defRPr sz="1399">
                <a:solidFill>
                  <a:schemeClr val="accent2"/>
                </a:solidFill>
              </a:defRPr>
            </a:lvl2pPr>
            <a:lvl3pPr>
              <a:defRPr sz="1099">
                <a:solidFill>
                  <a:schemeClr val="accent2"/>
                </a:solidFill>
              </a:defRPr>
            </a:lvl3pPr>
            <a:lvl4pPr>
              <a:defRPr sz="1049">
                <a:solidFill>
                  <a:schemeClr val="accent2"/>
                </a:solidFill>
              </a:defRPr>
            </a:lvl4pPr>
            <a:lvl5pPr>
              <a:defRPr sz="1049">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6" y="2884148"/>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9"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3"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30608" y="2932174"/>
            <a:ext cx="750971" cy="750971"/>
          </a:xfrm>
          <a:prstGeom prst="rect">
            <a:avLst/>
          </a:prstGeom>
        </p:spPr>
      </p:pic>
    </p:spTree>
    <p:extLst>
      <p:ext uri="{BB962C8B-B14F-4D97-AF65-F5344CB8AC3E}">
        <p14:creationId xmlns:p14="http://schemas.microsoft.com/office/powerpoint/2010/main" val="24022410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51"/>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4" y="2642968"/>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4" y="2642968"/>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b" anchorCtr="0" forceAA="0" compatLnSpc="1">
            <a:prstTxWarp prst="textNoShape">
              <a:avLst/>
            </a:prstTxWarp>
            <a:noAutofit/>
          </a:bodyPr>
          <a:lstStyle/>
          <a:p>
            <a:pPr lvl="0" algn="ctr" defTabSz="931819" fontAlgn="base">
              <a:spcBef>
                <a:spcPct val="0"/>
              </a:spcBef>
              <a:spcAft>
                <a:spcPct val="0"/>
              </a:spcAft>
            </a:pPr>
            <a:endParaRPr lang="en-US" sz="1999"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2"/>
            <a:ext cx="2286000" cy="276999"/>
          </a:xfrm>
        </p:spPr>
        <p:txBody>
          <a:bodyPr/>
          <a:lstStyle>
            <a:lvl1pPr marL="0" marR="0" indent="0" algn="ctr"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lang="en-US" sz="1799"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399" b="0">
                <a:solidFill>
                  <a:schemeClr val="tx1"/>
                </a:solidFill>
              </a:defRPr>
            </a:lvl2pPr>
            <a:lvl3pPr marL="0" indent="0" algn="ctr">
              <a:spcBef>
                <a:spcPts val="0"/>
              </a:spcBef>
              <a:spcAft>
                <a:spcPts val="600"/>
              </a:spcAft>
              <a:buNone/>
              <a:defRPr sz="1399" b="1">
                <a:solidFill>
                  <a:schemeClr val="tx1"/>
                </a:solidFill>
              </a:defRPr>
            </a:lvl3pPr>
            <a:lvl4pPr marL="0" indent="0" algn="ctr">
              <a:spcBef>
                <a:spcPts val="0"/>
              </a:spcBef>
              <a:spcAft>
                <a:spcPts val="600"/>
              </a:spcAft>
              <a:buNone/>
              <a:defRPr sz="1399" b="0">
                <a:solidFill>
                  <a:schemeClr val="tx1"/>
                </a:solidFill>
              </a:defRPr>
            </a:lvl4pPr>
            <a:lvl5pPr marL="0" indent="0" algn="ctr">
              <a:spcBef>
                <a:spcPts val="0"/>
              </a:spcBef>
              <a:spcAft>
                <a:spcPts val="600"/>
              </a:spcAft>
              <a:buNone/>
              <a:defRPr sz="1399"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799">
                <a:solidFill>
                  <a:schemeClr val="accent2"/>
                </a:solidFill>
              </a:defRPr>
            </a:lvl1pPr>
            <a:lvl2pPr algn="ctr">
              <a:defRPr sz="1399">
                <a:solidFill>
                  <a:schemeClr val="accent2"/>
                </a:solidFill>
              </a:defRPr>
            </a:lvl2pPr>
            <a:lvl3pPr>
              <a:defRPr sz="1099">
                <a:solidFill>
                  <a:schemeClr val="accent2"/>
                </a:solidFill>
              </a:defRPr>
            </a:lvl3pPr>
            <a:lvl4pPr>
              <a:defRPr sz="1049">
                <a:solidFill>
                  <a:schemeClr val="accent2"/>
                </a:solidFill>
              </a:defRPr>
            </a:lvl4pPr>
            <a:lvl5pPr>
              <a:defRPr sz="1049">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6" y="2884148"/>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181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9"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3"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495" marR="0" lvl="0" indent="-285495" algn="l" defTabSz="93164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399"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30608" y="2932174"/>
            <a:ext cx="750971" cy="750971"/>
          </a:xfrm>
          <a:prstGeom prst="rect">
            <a:avLst/>
          </a:prstGeom>
        </p:spPr>
      </p:pic>
    </p:spTree>
    <p:extLst>
      <p:ext uri="{BB962C8B-B14F-4D97-AF65-F5344CB8AC3E}">
        <p14:creationId xmlns:p14="http://schemas.microsoft.com/office/powerpoint/2010/main" val="3132912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lgn="l">
              <a:defRPr sz="3597"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5">
            <a:extLst>
              <a:ext uri="{FF2B5EF4-FFF2-40B4-BE49-F238E27FC236}">
                <a16:creationId xmlns:a16="http://schemas.microsoft.com/office/drawing/2014/main" id="{AE832357-BC22-4383-91E5-9F0B9FDA9698}"/>
              </a:ext>
            </a:extLst>
          </p:cNvPr>
          <p:cNvGrpSpPr/>
          <p:nvPr userDrawn="1"/>
        </p:nvGrpSpPr>
        <p:grpSpPr>
          <a:xfrm>
            <a:off x="584201" y="585788"/>
            <a:ext cx="2032492" cy="292608"/>
            <a:chOff x="584200" y="585788"/>
            <a:chExt cx="2032492" cy="292608"/>
          </a:xfrm>
        </p:grpSpPr>
        <p:sp>
          <p:nvSpPr>
            <p:cNvPr id="8" name="Rectangle 28">
              <a:extLst>
                <a:ext uri="{FF2B5EF4-FFF2-40B4-BE49-F238E27FC236}">
                  <a16:creationId xmlns:a16="http://schemas.microsoft.com/office/drawing/2014/main" id="{D3CD5F6B-B7A3-42D9-BD09-E24AAAF1A290}"/>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0" name="Rectangle 29">
              <a:extLst>
                <a:ext uri="{FF2B5EF4-FFF2-40B4-BE49-F238E27FC236}">
                  <a16:creationId xmlns:a16="http://schemas.microsoft.com/office/drawing/2014/main" id="{5B641FF3-6D1C-476A-AA00-1E6BD04D9E68}"/>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1" name="Rectangle 30">
              <a:extLst>
                <a:ext uri="{FF2B5EF4-FFF2-40B4-BE49-F238E27FC236}">
                  <a16:creationId xmlns:a16="http://schemas.microsoft.com/office/drawing/2014/main" id="{8104C773-E876-4189-B3F8-819CDD9ABF08}"/>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2" name="Rectangle 31">
              <a:extLst>
                <a:ext uri="{FF2B5EF4-FFF2-40B4-BE49-F238E27FC236}">
                  <a16:creationId xmlns:a16="http://schemas.microsoft.com/office/drawing/2014/main" id="{CF3FC336-FF7E-446F-84B9-085B7E581BC9}"/>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grpSp>
          <p:nvGrpSpPr>
            <p:cNvPr id="13" name="Group 12">
              <a:extLst>
                <a:ext uri="{FF2B5EF4-FFF2-40B4-BE49-F238E27FC236}">
                  <a16:creationId xmlns:a16="http://schemas.microsoft.com/office/drawing/2014/main" id="{98DA445A-A4ED-4E49-A031-5491FA8E69F5}"/>
                </a:ext>
              </a:extLst>
            </p:cNvPr>
            <p:cNvGrpSpPr/>
            <p:nvPr userDrawn="1"/>
          </p:nvGrpSpPr>
          <p:grpSpPr>
            <a:xfrm>
              <a:off x="584200" y="585788"/>
              <a:ext cx="2032492" cy="292608"/>
              <a:chOff x="584200" y="585788"/>
              <a:chExt cx="2032492" cy="292608"/>
            </a:xfrm>
          </p:grpSpPr>
          <p:sp>
            <p:nvSpPr>
              <p:cNvPr id="14" name="Freeform 22">
                <a:extLst>
                  <a:ext uri="{FF2B5EF4-FFF2-40B4-BE49-F238E27FC236}">
                    <a16:creationId xmlns:a16="http://schemas.microsoft.com/office/drawing/2014/main" id="{17095F0E-E070-44B2-B9E9-3635B1DE1CA8}"/>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5" name="Freeform 23">
                <a:extLst>
                  <a:ext uri="{FF2B5EF4-FFF2-40B4-BE49-F238E27FC236}">
                    <a16:creationId xmlns:a16="http://schemas.microsoft.com/office/drawing/2014/main" id="{0B3BCF2F-4BEC-429C-B10A-14B60E351B13}"/>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6" name="Freeform 24">
                <a:extLst>
                  <a:ext uri="{FF2B5EF4-FFF2-40B4-BE49-F238E27FC236}">
                    <a16:creationId xmlns:a16="http://schemas.microsoft.com/office/drawing/2014/main" id="{1AFA6DC0-235A-4E96-8C50-F1C935BC3E9F}"/>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7" name="Freeform 25">
                <a:extLst>
                  <a:ext uri="{FF2B5EF4-FFF2-40B4-BE49-F238E27FC236}">
                    <a16:creationId xmlns:a16="http://schemas.microsoft.com/office/drawing/2014/main" id="{0B51C774-7872-49FD-8A3C-D856FD4CC94F}"/>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8" name="Freeform 26">
                <a:extLst>
                  <a:ext uri="{FF2B5EF4-FFF2-40B4-BE49-F238E27FC236}">
                    <a16:creationId xmlns:a16="http://schemas.microsoft.com/office/drawing/2014/main" id="{E54E66C1-F358-4B9B-9BEB-0DE88A62298D}"/>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19" name="Freeform 27">
                <a:extLst>
                  <a:ext uri="{FF2B5EF4-FFF2-40B4-BE49-F238E27FC236}">
                    <a16:creationId xmlns:a16="http://schemas.microsoft.com/office/drawing/2014/main" id="{3F723A61-164A-4BB6-8D03-1F28F5DA0A53}"/>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799">
                  <a:solidFill>
                    <a:schemeClr val="bg1"/>
                  </a:solidFill>
                </a:endParaRPr>
              </a:p>
            </p:txBody>
          </p:sp>
          <p:sp>
            <p:nvSpPr>
              <p:cNvPr id="20" name="Rectangle 32">
                <a:extLst>
                  <a:ext uri="{FF2B5EF4-FFF2-40B4-BE49-F238E27FC236}">
                    <a16:creationId xmlns:a16="http://schemas.microsoft.com/office/drawing/2014/main" id="{7F8E9598-1D49-4078-A1B0-9B53DD6B2EAC}"/>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1" name="Rectangle 33">
                <a:extLst>
                  <a:ext uri="{FF2B5EF4-FFF2-40B4-BE49-F238E27FC236}">
                    <a16:creationId xmlns:a16="http://schemas.microsoft.com/office/drawing/2014/main" id="{549D7B19-D237-430C-88A2-8F32D70317B6}"/>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2" name="Rectangle 34">
                <a:extLst>
                  <a:ext uri="{FF2B5EF4-FFF2-40B4-BE49-F238E27FC236}">
                    <a16:creationId xmlns:a16="http://schemas.microsoft.com/office/drawing/2014/main" id="{1860523F-8DE4-4660-8324-624ED337873E}"/>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3" name="Rectangle 35">
                <a:extLst>
                  <a:ext uri="{FF2B5EF4-FFF2-40B4-BE49-F238E27FC236}">
                    <a16:creationId xmlns:a16="http://schemas.microsoft.com/office/drawing/2014/main" id="{85F576AB-FF80-40C9-9A96-58EABC5942D6}"/>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grpSp>
      </p:grpSp>
    </p:spTree>
    <p:extLst>
      <p:ext uri="{BB962C8B-B14F-4D97-AF65-F5344CB8AC3E}">
        <p14:creationId xmlns:p14="http://schemas.microsoft.com/office/powerpoint/2010/main" val="2842255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317263"/>
            <a:ext cx="3757091" cy="492443"/>
          </a:xfrm>
        </p:spPr>
        <p:txBody>
          <a:bodyPr/>
          <a:lstStyle>
            <a:lvl1pPr algn="l">
              <a:defRPr>
                <a:solidFill>
                  <a:schemeClr val="tx2"/>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398">
                <a:solidFill>
                  <a:schemeClr val="accent1">
                    <a:lumMod val="60000"/>
                    <a:lumOff val="40000"/>
                  </a:schemeClr>
                </a:solidFill>
              </a:defRPr>
            </a:lvl1pPr>
            <a:lvl2pPr>
              <a:defRPr sz="1799">
                <a:solidFill>
                  <a:schemeClr val="tx2"/>
                </a:solidFill>
              </a:defRPr>
            </a:lvl2pPr>
            <a:lvl3pPr>
              <a:defRPr sz="1399">
                <a:solidFill>
                  <a:schemeClr val="tx2"/>
                </a:solidFill>
              </a:defRPr>
            </a:lvl3pPr>
            <a:lvl4pPr>
              <a:defRPr sz="1199">
                <a:solidFill>
                  <a:schemeClr val="tx2"/>
                </a:solidFill>
              </a:defRPr>
            </a:lvl4pPr>
            <a:lvl5pPr>
              <a:defRPr sz="11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437065"/>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1" y="1"/>
            <a:ext cx="12192000" cy="430567"/>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317263"/>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398">
                <a:solidFill>
                  <a:schemeClr val="accent3">
                    <a:lumMod val="75000"/>
                  </a:schemeClr>
                </a:solidFill>
              </a:defRPr>
            </a:lvl1pPr>
            <a:lvl2pPr>
              <a:defRPr sz="1799">
                <a:solidFill>
                  <a:schemeClr val="accent3">
                    <a:lumMod val="75000"/>
                  </a:schemeClr>
                </a:solidFill>
              </a:defRPr>
            </a:lvl2pPr>
            <a:lvl3pPr>
              <a:defRPr sz="1399">
                <a:solidFill>
                  <a:schemeClr val="accent3">
                    <a:lumMod val="75000"/>
                  </a:schemeClr>
                </a:solidFill>
              </a:defRPr>
            </a:lvl3pPr>
            <a:lvl4pPr>
              <a:defRPr sz="1199">
                <a:solidFill>
                  <a:schemeClr val="accent3">
                    <a:lumMod val="75000"/>
                  </a:schemeClr>
                </a:solidFill>
              </a:defRPr>
            </a:lvl4pPr>
            <a:lvl5pPr>
              <a:defRPr sz="1199">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7972991"/>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1" y="1"/>
            <a:ext cx="12192000" cy="430567"/>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7343906" y="2317263"/>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7343906" y="2809704"/>
            <a:ext cx="3805237" cy="2037481"/>
          </a:xfrm>
        </p:spPr>
        <p:txBody>
          <a:bodyPr/>
          <a:lstStyle>
            <a:lvl1pPr>
              <a:defRPr sz="2398">
                <a:solidFill>
                  <a:schemeClr val="accent3">
                    <a:lumMod val="75000"/>
                  </a:schemeClr>
                </a:solidFill>
              </a:defRPr>
            </a:lvl1pPr>
            <a:lvl2pPr>
              <a:defRPr sz="1799">
                <a:solidFill>
                  <a:schemeClr val="accent3">
                    <a:lumMod val="75000"/>
                  </a:schemeClr>
                </a:solidFill>
              </a:defRPr>
            </a:lvl2pPr>
            <a:lvl3pPr>
              <a:defRPr sz="1399">
                <a:solidFill>
                  <a:schemeClr val="accent3">
                    <a:lumMod val="75000"/>
                  </a:schemeClr>
                </a:solidFill>
              </a:defRPr>
            </a:lvl3pPr>
            <a:lvl4pPr>
              <a:defRPr sz="1199">
                <a:solidFill>
                  <a:schemeClr val="accent3">
                    <a:lumMod val="75000"/>
                  </a:schemeClr>
                </a:solidFill>
              </a:defRPr>
            </a:lvl4pPr>
            <a:lvl5pPr>
              <a:defRPr sz="1199">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0178605"/>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lgn="l">
              <a:defRPr sz="3597"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839579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9664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8D5327-EF3F-4924-80C2-018E0C84B99B}"/>
              </a:ext>
            </a:extLst>
          </p:cNvPr>
          <p:cNvSpPr>
            <a:spLocks noGrp="1"/>
          </p:cNvSpPr>
          <p:nvPr>
            <p:ph type="pic" sz="quarter" idx="10"/>
          </p:nvPr>
        </p:nvSpPr>
        <p:spPr>
          <a:xfrm>
            <a:off x="1" y="1"/>
            <a:ext cx="12192000" cy="430567"/>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46433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7"/>
            <a:ext cx="11025188" cy="307777"/>
          </a:xfrm>
        </p:spPr>
        <p:txBody>
          <a:bodyPr/>
          <a:lstStyle>
            <a:lvl1pPr marL="0" indent="0" algn="ctr">
              <a:buNone/>
              <a:defRPr sz="1999">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1127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2"/>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1" y="1"/>
            <a:ext cx="5299075" cy="430567"/>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9"/>
            <a:ext cx="5862637" cy="18335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2695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1"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5"/>
            <a:ext cx="11025188" cy="307777"/>
          </a:xfrm>
        </p:spPr>
        <p:txBody>
          <a:bodyPr/>
          <a:lstStyle>
            <a:lvl1pPr marL="0" indent="0" algn="ctr">
              <a:buNone/>
              <a:defRPr sz="1999">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92832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746474"/>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B9FC37-519D-453C-B545-6E351DF97B55}"/>
              </a:ext>
            </a:extLst>
          </p:cNvPr>
          <p:cNvSpPr/>
          <p:nvPr userDrawn="1"/>
        </p:nvSpPr>
        <p:spPr>
          <a:xfrm>
            <a:off x="4557953" y="1959678"/>
            <a:ext cx="3182112" cy="2742953"/>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799" b="0" i="0" u="none" strike="noStrike" cap="none" spc="0" normalizeH="0" baseline="0" noProof="0">
              <a:ln>
                <a:noFill/>
              </a:ln>
              <a:solidFill>
                <a:prstClr val="white"/>
              </a:solidFill>
              <a:effectLst/>
              <a:uLnTx/>
              <a:uFillTx/>
              <a:latin typeface="Calibri" panose="020F0502020204030204"/>
            </a:endParaRPr>
          </a:p>
        </p:txBody>
      </p:sp>
      <p:sp>
        <p:nvSpPr>
          <p:cNvPr id="6" name="Rectangle 5">
            <a:extLst>
              <a:ext uri="{FF2B5EF4-FFF2-40B4-BE49-F238E27FC236}">
                <a16:creationId xmlns:a16="http://schemas.microsoft.com/office/drawing/2014/main" id="{590A8740-5063-4252-85C2-B6D624ADD201}"/>
              </a:ext>
            </a:extLst>
          </p:cNvPr>
          <p:cNvSpPr/>
          <p:nvPr userDrawn="1"/>
        </p:nvSpPr>
        <p:spPr>
          <a:xfrm>
            <a:off x="935014" y="1988940"/>
            <a:ext cx="3182112" cy="2721840"/>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799" b="0" i="0" u="none" strike="noStrike" cap="none" spc="0" normalizeH="0" baseline="0" noProof="0">
              <a:ln>
                <a:noFill/>
              </a:ln>
              <a:solidFill>
                <a:prstClr val="white"/>
              </a:solidFill>
              <a:effectLst/>
              <a:uLnTx/>
              <a:uFillTx/>
              <a:latin typeface="Calibri" panose="020F0502020204030204"/>
            </a:endParaRPr>
          </a:p>
        </p:txBody>
      </p:sp>
      <p:sp>
        <p:nvSpPr>
          <p:cNvPr id="8" name="Rectangle 7">
            <a:extLst>
              <a:ext uri="{FF2B5EF4-FFF2-40B4-BE49-F238E27FC236}">
                <a16:creationId xmlns:a16="http://schemas.microsoft.com/office/drawing/2014/main" id="{638D90DC-5AC9-446A-9A60-AF0085AD9A6B}"/>
              </a:ext>
            </a:extLst>
          </p:cNvPr>
          <p:cNvSpPr/>
          <p:nvPr userDrawn="1"/>
        </p:nvSpPr>
        <p:spPr>
          <a:xfrm>
            <a:off x="8180891" y="1959677"/>
            <a:ext cx="3182112" cy="2742952"/>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799" b="0" i="0" u="none" strike="noStrike" cap="none" spc="0" normalizeH="0" baseline="0" noProof="0">
              <a:ln>
                <a:noFill/>
              </a:ln>
              <a:solidFill>
                <a:prstClr val="white"/>
              </a:solidFill>
              <a:effectLst/>
              <a:uLnTx/>
              <a:uFillTx/>
              <a:latin typeface="Calibri" panose="020F0502020204030204"/>
            </a:endParaRPr>
          </a:p>
        </p:txBody>
      </p:sp>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935014" y="3429001"/>
            <a:ext cx="3182112" cy="2325830"/>
          </a:xfrm>
        </p:spPr>
        <p:txBody>
          <a:bodyPr lIns="182880" rIns="182880"/>
          <a:lstStyle>
            <a:lvl1pPr marL="0" indent="0" algn="ctr">
              <a:spcBef>
                <a:spcPts val="0"/>
              </a:spcBef>
              <a:spcAft>
                <a:spcPts val="1799"/>
              </a:spcAft>
              <a:buNone/>
              <a:defRPr>
                <a:solidFill>
                  <a:schemeClr val="accent1"/>
                </a:solidFill>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lgn="ctr">
              <a:spcBef>
                <a:spcPts val="0"/>
              </a:spcBef>
              <a:spcAft>
                <a:spcPts val="1799"/>
              </a:spcAft>
              <a:buFont typeface="Arial" panose="020B0604020202020204" pitchFamily="34" charset="0"/>
              <a:buNone/>
              <a:defRPr sz="1199"/>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4557953" y="3429000"/>
            <a:ext cx="3182112" cy="2325830"/>
          </a:xfrm>
        </p:spPr>
        <p:txBody>
          <a:bodyPr lIns="182880" rIns="182880"/>
          <a:lstStyle>
            <a:lvl1pPr marL="0" indent="0" algn="ctr">
              <a:spcBef>
                <a:spcPts val="0"/>
              </a:spcBef>
              <a:spcAft>
                <a:spcPts val="1799"/>
              </a:spcAft>
              <a:buNone/>
              <a:defRPr>
                <a:solidFill>
                  <a:schemeClr val="accent1"/>
                </a:solidFill>
                <a:latin typeface="+mj-lt"/>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spcAft>
                <a:spcPts val="1199"/>
              </a:spcAft>
              <a:buNone/>
              <a:defRPr lang="en-US" sz="1199"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330" lvl="5" indent="-171330" algn="ctr" defTabSz="932089"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8180891" y="3429000"/>
            <a:ext cx="3182112" cy="2325830"/>
          </a:xfrm>
        </p:spPr>
        <p:txBody>
          <a:bodyPr lIns="182880" rIns="182880"/>
          <a:lstStyle>
            <a:lvl1pPr marL="0" indent="0" algn="ctr">
              <a:spcBef>
                <a:spcPts val="0"/>
              </a:spcBef>
              <a:spcAft>
                <a:spcPts val="1799"/>
              </a:spcAft>
              <a:buNone/>
              <a:defRPr>
                <a:solidFill>
                  <a:schemeClr val="accent1"/>
                </a:solidFill>
                <a:latin typeface="+mj-lt"/>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spcAft>
                <a:spcPts val="1199"/>
              </a:spcAft>
              <a:buNone/>
              <a:defRPr lang="en-US" sz="1199"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330" lvl="5" indent="-171330" algn="ctr" defTabSz="932089"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7830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EC786F-C504-DE4A-A96E-5722F83CEE6F}"/>
              </a:ext>
            </a:extLst>
          </p:cNvPr>
          <p:cNvSpPr>
            <a:spLocks noGrp="1"/>
          </p:cNvSpPr>
          <p:nvPr>
            <p:ph type="pic" sz="quarter" idx="10"/>
          </p:nvPr>
        </p:nvSpPr>
        <p:spPr>
          <a:xfrm>
            <a:off x="1713708" y="958851"/>
            <a:ext cx="8764587" cy="430567"/>
          </a:xfrm>
          <a:effectLst>
            <a:outerShdw blurRad="292100" dist="139700" dir="2700000" algn="ctr" rotWithShape="0">
              <a:srgbClr val="000000">
                <a:alpha val="25000"/>
              </a:srgbClr>
            </a:outerShdw>
          </a:effectLst>
        </p:spPr>
        <p:txBody>
          <a:bodyPr/>
          <a:lstStyle/>
          <a:p>
            <a:endParaRPr lang="en-US"/>
          </a:p>
        </p:txBody>
      </p:sp>
      <p:sp>
        <p:nvSpPr>
          <p:cNvPr id="14" name="Title 13">
            <a:extLst>
              <a:ext uri="{FF2B5EF4-FFF2-40B4-BE49-F238E27FC236}">
                <a16:creationId xmlns:a16="http://schemas.microsoft.com/office/drawing/2014/main" id="{BA6992F7-B366-F94F-BF55-8A80DA41E756}"/>
              </a:ext>
            </a:extLst>
          </p:cNvPr>
          <p:cNvSpPr>
            <a:spLocks noGrp="1"/>
          </p:cNvSpPr>
          <p:nvPr>
            <p:ph type="title"/>
          </p:nvPr>
        </p:nvSpPr>
        <p:spPr>
          <a:xfrm>
            <a:off x="1709855" y="6253146"/>
            <a:ext cx="8772292" cy="276999"/>
          </a:xfrm>
          <a:noFill/>
        </p:spPr>
        <p:txBody>
          <a:bodyPr vert="horz" wrap="square" lIns="91440" tIns="45720" rIns="91440" bIns="45720" rtlCol="0" anchor="ctr">
            <a:spAutoFit/>
          </a:bodyPr>
          <a:lstStyle>
            <a:lvl1pPr algn="ctr">
              <a:defRPr kumimoji="0" lang="en-US" sz="1199" b="0" i="0" u="none" strike="noStrike" cap="none" spc="0" normalizeH="0" baseline="0">
                <a:ln>
                  <a:noFill/>
                </a:ln>
                <a:solidFill>
                  <a:prstClr val="white">
                    <a:lumMod val="50000"/>
                  </a:prstClr>
                </a:solidFill>
                <a:effectLst/>
                <a:uLnTx/>
                <a:uFillTx/>
                <a:latin typeface="Open Sans" charset="0"/>
                <a:ea typeface="Open Sans" charset="0"/>
                <a:cs typeface="Open Sans" charset="0"/>
              </a:defRPr>
            </a:lvl1pPr>
          </a:lstStyle>
          <a:p>
            <a:pPr marL="228440" marR="0" lvl="0" indent="-228440" algn="ctr" fontAlgn="auto">
              <a:lnSpc>
                <a:spcPct val="100000"/>
              </a:lnSpc>
              <a:spcBef>
                <a:spcPts val="0"/>
              </a:spcBef>
              <a:spcAft>
                <a:spcPts val="0"/>
              </a:spcAft>
              <a:buClrTx/>
              <a:buSzTx/>
              <a:buFont typeface="Arial"/>
              <a:tabLst/>
            </a:pPr>
            <a:r>
              <a:rPr lang="en-US"/>
              <a:t>Click to edit Master title style</a:t>
            </a:r>
          </a:p>
        </p:txBody>
      </p:sp>
    </p:spTree>
    <p:extLst>
      <p:ext uri="{BB962C8B-B14F-4D97-AF65-F5344CB8AC3E}">
        <p14:creationId xmlns:p14="http://schemas.microsoft.com/office/powerpoint/2010/main" val="1916393501"/>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330059"/>
            <a:ext cx="3477325" cy="984244"/>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2"/>
            <a:ext cx="3560762" cy="2264081"/>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787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82626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40" indent="0">
              <a:buNone/>
              <a:defRPr/>
            </a:lvl3pPr>
            <a:lvl4pPr marL="447879" indent="0">
              <a:buNone/>
              <a:defRPr/>
            </a:lvl4pPr>
            <a:lvl5pPr marL="6718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69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1" y="1"/>
            <a:ext cx="12192000" cy="430567"/>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558826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BB8A-43FF-4FAD-8146-B3FC3CE81615}"/>
              </a:ext>
            </a:extLst>
          </p:cNvPr>
          <p:cNvSpPr>
            <a:spLocks noGrp="1"/>
          </p:cNvSpPr>
          <p:nvPr>
            <p:ph type="ctrTitle"/>
          </p:nvPr>
        </p:nvSpPr>
        <p:spPr>
          <a:xfrm>
            <a:off x="1524001" y="1664587"/>
            <a:ext cx="9144000" cy="1845377"/>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12F3339-2E60-45E7-85B9-9A09601112AD}"/>
              </a:ext>
            </a:extLst>
          </p:cNvPr>
          <p:cNvSpPr>
            <a:spLocks noGrp="1"/>
          </p:cNvSpPr>
          <p:nvPr>
            <p:ph type="subTitle" idx="1"/>
          </p:nvPr>
        </p:nvSpPr>
        <p:spPr>
          <a:xfrm>
            <a:off x="1524001" y="3602038"/>
            <a:ext cx="9144000" cy="369012"/>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F345B1EB-FDA6-4FEA-BEFB-6146B0B8D554}"/>
              </a:ext>
            </a:extLst>
          </p:cNvPr>
          <p:cNvSpPr>
            <a:spLocks noGrp="1"/>
          </p:cNvSpPr>
          <p:nvPr>
            <p:ph type="dt" sz="half" idx="10"/>
          </p:nvPr>
        </p:nvSpPr>
        <p:spPr/>
        <p:txBody>
          <a:bodyPr/>
          <a:lstStyle/>
          <a:p>
            <a:fld id="{F44CF727-3F6A-46DB-9A8A-2DA693660347}" type="datetimeFigureOut">
              <a:rPr lang="en-US" smtClean="0"/>
              <a:t>7/16/2023</a:t>
            </a:fld>
            <a:endParaRPr lang="en-US"/>
          </a:p>
        </p:txBody>
      </p:sp>
      <p:sp>
        <p:nvSpPr>
          <p:cNvPr id="5" name="Footer Placeholder 4">
            <a:extLst>
              <a:ext uri="{FF2B5EF4-FFF2-40B4-BE49-F238E27FC236}">
                <a16:creationId xmlns:a16="http://schemas.microsoft.com/office/drawing/2014/main" id="{A8C0C25B-D2E0-498D-9B70-A8B5EE882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5013-EBE2-4B82-9BBC-E224646C426D}"/>
              </a:ext>
            </a:extLst>
          </p:cNvPr>
          <p:cNvSpPr>
            <a:spLocks noGrp="1"/>
          </p:cNvSpPr>
          <p:nvPr>
            <p:ph type="sldNum" sz="quarter" idx="12"/>
          </p:nvPr>
        </p:nvSpPr>
        <p:spPr/>
        <p:txBody>
          <a:bodyPr/>
          <a:lstStyle/>
          <a:p>
            <a:fld id="{5223CF42-7CC2-4721-A100-A16673B7FEF2}" type="slidenum">
              <a:rPr lang="en-US" smtClean="0"/>
              <a:t>‹#›</a:t>
            </a:fld>
            <a:endParaRPr lang="en-US"/>
          </a:p>
        </p:txBody>
      </p:sp>
    </p:spTree>
    <p:extLst>
      <p:ext uri="{BB962C8B-B14F-4D97-AF65-F5344CB8AC3E}">
        <p14:creationId xmlns:p14="http://schemas.microsoft.com/office/powerpoint/2010/main" val="3098448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481755" cy="498598"/>
          </a:xfrm>
          <a:noFill/>
        </p:spPr>
        <p:txBody>
          <a:bodyPr wrap="square" lIns="0" tIns="0" rIns="0" bIns="0" anchor="b" anchorCtr="0">
            <a:spAutoFit/>
          </a:bodyPr>
          <a:lstStyle>
            <a:lvl1pPr algn="l" defTabSz="932089" rtl="0" eaLnBrk="1" latinLnBrk="0" hangingPunct="1">
              <a:lnSpc>
                <a:spcPct val="90000"/>
              </a:lnSpc>
              <a:spcBef>
                <a:spcPct val="0"/>
              </a:spcBef>
              <a:buNone/>
              <a:defRPr lang="en-US" sz="3597"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333864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122"/>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309051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398">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4"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3"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2"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1" y="2949489"/>
            <a:ext cx="2561539" cy="1151084"/>
          </a:xfrm>
        </p:spPr>
        <p:txBody>
          <a:bodyPr/>
          <a:lstStyle>
            <a:lvl1pPr marL="0" indent="0" algn="ctr">
              <a:spcBef>
                <a:spcPts val="0"/>
              </a:spcBef>
              <a:spcAft>
                <a:spcPts val="1199"/>
              </a:spcAft>
              <a:buNone/>
              <a:defRPr lang="en-US" sz="2398"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3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305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904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4"/>
            <a:ext cx="11658380" cy="738215"/>
          </a:xfrm>
          <a:noFill/>
        </p:spPr>
        <p:txBody>
          <a:bodyPr/>
          <a:lstStyle>
            <a:lvl1pPr>
              <a:defRPr sz="4797">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48359924"/>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007699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588263" y="457202"/>
            <a:ext cx="11018520" cy="738215"/>
          </a:xfrm>
        </p:spPr>
        <p:txBody>
          <a:bodyPr/>
          <a:lstStyle>
            <a:lvl1pPr>
              <a:defRPr sz="4797">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600300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32169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712227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70690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1847882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5652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86374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33694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78687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6195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56515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7094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10F95669-17B3-4C7F-9110-BA062437700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9174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1190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4962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3451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4220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41253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640204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2088726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5707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3127173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7470261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9055364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7238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14150376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547541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628744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4659786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6468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74367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223015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01651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20424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02649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20703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80385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62215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168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7712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390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0732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8436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4504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030189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47130446"/>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825065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4750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7539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595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05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6888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67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159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8730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77CDCB-47D0-D131-168D-9DB5FD4FC756}"/>
              </a:ext>
            </a:extLst>
          </p:cNvPr>
          <p:cNvPicPr>
            <a:picLocks noChangeAspect="1"/>
          </p:cNvPicPr>
          <p:nvPr userDrawn="1"/>
        </p:nvPicPr>
        <p:blipFill>
          <a:blip r:embed="rId2"/>
          <a:stretch>
            <a:fillRect/>
          </a:stretch>
        </p:blipFill>
        <p:spPr>
          <a:xfrm>
            <a:off x="-220980" y="-585788"/>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F76F376D-8AB3-CBF8-1321-7219101B4F9F}"/>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1447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6389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6327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12040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3503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94859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51421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0499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6034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00415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182720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81049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22575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6340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17412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6352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59893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82867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48864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50700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000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6184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19894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228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84179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5431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94274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23193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1362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051672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507669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32341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28107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65160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436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8076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565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6334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5192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0402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6DD1B487-36FD-4CED-B07A-1A81FC6540B1}" type="datetime1">
              <a:rPr lang="en-US" smtClean="0"/>
              <a:pPr/>
              <a:t>7/16/2023</a:t>
            </a:fld>
            <a:endParaRPr lang="en-US"/>
          </a:p>
        </p:txBody>
      </p:sp>
      <p:sp>
        <p:nvSpPr>
          <p:cNvPr id="5" name="Footer Placeholder 4"/>
          <p:cNvSpPr>
            <a:spLocks noGrp="1"/>
          </p:cNvSpPr>
          <p:nvPr>
            <p:ph type="ftr" sz="quarter" idx="11"/>
          </p:nvPr>
        </p:nvSpPr>
        <p:spPr/>
        <p:txBody>
          <a:bodyPr/>
          <a:lstStyle>
            <a:lvl1pPr>
              <a:defRPr/>
            </a:lvl1pPr>
          </a:lstStyle>
          <a:p>
            <a:r>
              <a:rPr lang="en-US"/>
              <a:t>Add a footer</a:t>
            </a:r>
          </a:p>
        </p:txBody>
      </p:sp>
    </p:spTree>
    <p:extLst>
      <p:ext uri="{BB962C8B-B14F-4D97-AF65-F5344CB8AC3E}">
        <p14:creationId xmlns:p14="http://schemas.microsoft.com/office/powerpoint/2010/main" val="116809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userDrawn="1">
  <p:cSld name="3_Quote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D2CE4D-B4B0-53A8-BBCD-D1FE4BF97BA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385982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434214475"/>
      </p:ext>
    </p:extLst>
  </p:cSld>
  <p:clrMapOvr>
    <a:masterClrMapping/>
  </p:clrMapOvr>
  <p:transition>
    <p:fade/>
  </p:transition>
  <p:extLst>
    <p:ext uri="{DCECCB84-F9BA-43D5-87BE-67443E8EF086}">
      <p15:sldGuideLst xmlns:p15="http://schemas.microsoft.com/office/powerpoint/2012/main">
        <p15:guide id="13" pos="2736" userDrawn="1">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1376463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620735587"/>
      </p:ext>
    </p:extLst>
  </p:cSld>
  <p:clrMapOvr>
    <a:masterClrMapping/>
  </p:clrMapOvr>
  <p:transition>
    <p:fade/>
  </p:transition>
  <p:extLst>
    <p:ext uri="{DCECCB84-F9BA-43D5-87BE-67443E8EF086}">
      <p15:sldGuideLst xmlns:p15="http://schemas.microsoft.com/office/powerpoint/2012/main">
        <p15:guide id="13" pos="2736" userDrawn="1">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906225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8267512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741302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40880789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106897424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354350893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378440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2641304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2201863"/>
            <a:ext cx="11025188" cy="4067176"/>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6276785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FABE57-41B3-425E-4105-DCFFB09E068F}"/>
              </a:ext>
            </a:extLst>
          </p:cNvPr>
          <p:cNvPicPr>
            <a:picLocks noChangeAspect="1"/>
          </p:cNvPicPr>
          <p:nvPr userDrawn="1"/>
        </p:nvPicPr>
        <p:blipFill>
          <a:blip r:embed="rId2"/>
          <a:stretch>
            <a:fillRect/>
          </a:stretch>
        </p:blipFill>
        <p:spPr>
          <a:xfrm>
            <a:off x="0" y="0"/>
            <a:ext cx="12263718" cy="6898341"/>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79699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B2E78B-B8BE-B1BF-FFEB-63B0DC5FFF27}"/>
              </a:ext>
            </a:extLst>
          </p:cNvPr>
          <p:cNvPicPr>
            <a:picLocks noChangeAspect="1"/>
          </p:cNvPicPr>
          <p:nvPr userDrawn="1"/>
        </p:nvPicPr>
        <p:blipFill>
          <a:blip r:embed="rId2"/>
          <a:stretch>
            <a:fillRect/>
          </a:stretch>
        </p:blipFill>
        <p:spPr>
          <a:xfrm>
            <a:off x="0" y="0"/>
            <a:ext cx="12263718" cy="6898341"/>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334776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4" name="Picture 3">
            <a:extLst>
              <a:ext uri="{FF2B5EF4-FFF2-40B4-BE49-F238E27FC236}">
                <a16:creationId xmlns:a16="http://schemas.microsoft.com/office/drawing/2014/main" id="{4318418D-92EF-1800-E6BE-CDFE16497BA3}"/>
              </a:ext>
            </a:extLst>
          </p:cNvPr>
          <p:cNvPicPr>
            <a:picLocks noChangeAspect="1"/>
          </p:cNvPicPr>
          <p:nvPr userDrawn="1"/>
        </p:nvPicPr>
        <p:blipFill>
          <a:blip r:embed="rId2"/>
          <a:stretch>
            <a:fillRect/>
          </a:stretch>
        </p:blipFill>
        <p:spPr>
          <a:xfrm>
            <a:off x="0" y="0"/>
            <a:ext cx="12263718" cy="6898341"/>
          </a:xfrm>
          <a:prstGeom prst="rect">
            <a:avLst/>
          </a:prstGeom>
        </p:spPr>
      </p:pic>
    </p:spTree>
    <p:extLst>
      <p:ext uri="{BB962C8B-B14F-4D97-AF65-F5344CB8AC3E}">
        <p14:creationId xmlns:p14="http://schemas.microsoft.com/office/powerpoint/2010/main" val="376357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209A49-65A0-14D0-BEE9-7B7BB5AF1CEA}"/>
              </a:ext>
            </a:extLst>
          </p:cNvPr>
          <p:cNvPicPr>
            <a:picLocks noChangeAspect="1"/>
          </p:cNvPicPr>
          <p:nvPr userDrawn="1"/>
        </p:nvPicPr>
        <p:blipFill>
          <a:blip r:embed="rId2"/>
          <a:stretch>
            <a:fillRect/>
          </a:stretch>
        </p:blipFill>
        <p:spPr>
          <a:xfrm>
            <a:off x="0" y="0"/>
            <a:ext cx="12263718" cy="6898341"/>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6104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79F6D-024C-EA14-1E0D-98AD4347CFB7}"/>
              </a:ext>
            </a:extLst>
          </p:cNvPr>
          <p:cNvPicPr>
            <a:picLocks noChangeAspect="1"/>
          </p:cNvPicPr>
          <p:nvPr userDrawn="1"/>
        </p:nvPicPr>
        <p:blipFill>
          <a:blip r:embed="rId2"/>
          <a:stretch>
            <a:fillRect/>
          </a:stretch>
        </p:blipFill>
        <p:spPr>
          <a:xfrm>
            <a:off x="0" y="0"/>
            <a:ext cx="12263718" cy="6898341"/>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3655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B57C64-3D6E-6D09-0805-87F467A86C0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DC2DB0-0484-F44B-6C11-B4DD6692C8D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379169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userDrawn="1">
          <p15:clr>
            <a:srgbClr val="5ACBF0"/>
          </p15:clr>
        </p15:guide>
        <p15:guide id="29" orient="horz" pos="1272" userDrawn="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orient="horz" pos="1272" userDrawn="1">
          <p15:clr>
            <a:srgbClr val="FBAE40"/>
          </p15:clr>
        </p15:guide>
        <p15:guide id="3" orient="horz" pos="91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960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orient="horz" pos="912" userDrawn="1">
          <p15:clr>
            <a:srgbClr val="FBAE40"/>
          </p15:clr>
        </p15:guide>
        <p15:guide id="3" orient="horz" pos="1272"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05060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Header and Body - Whi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DF7D77AE-444C-4DE8-96DE-B9E8CCF8077F}"/>
              </a:ext>
            </a:extLst>
          </p:cNvPr>
          <p:cNvSpPr>
            <a:spLocks noGrp="1"/>
          </p:cNvSpPr>
          <p:nvPr>
            <p:ph type="body" sz="quarter" idx="10"/>
          </p:nvPr>
        </p:nvSpPr>
        <p:spPr>
          <a:xfrm>
            <a:off x="584200" y="1495425"/>
            <a:ext cx="11022013" cy="478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7339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Quote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D2CE4D-B4B0-53A8-BBCD-D1FE4BF97BA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1847458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CSC_Content_4">
    <p:bg>
      <p:bgPr>
        <a:solidFill>
          <a:schemeClr val="bg1"/>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rotWithShape="1">
          <a:blip r:embed="rId2"/>
          <a:srcRect b="13358"/>
          <a:stretch/>
        </p:blipFill>
        <p:spPr>
          <a:xfrm>
            <a:off x="1" y="-4603"/>
            <a:ext cx="12192000" cy="1099476"/>
          </a:xfrm>
          <a:prstGeom prst="rect">
            <a:avLst/>
          </a:prstGeom>
        </p:spPr>
      </p:pic>
      <p:sp>
        <p:nvSpPr>
          <p:cNvPr id="7" name="Title 1"/>
          <p:cNvSpPr>
            <a:spLocks noGrp="1"/>
          </p:cNvSpPr>
          <p:nvPr>
            <p:ph type="title" hasCustomPrompt="1"/>
          </p:nvPr>
        </p:nvSpPr>
        <p:spPr>
          <a:xfrm>
            <a:off x="383722" y="0"/>
            <a:ext cx="9772650" cy="1094874"/>
          </a:xfrm>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3" name="Rectangle 2"/>
          <p:cNvSpPr/>
          <p:nvPr userDrawn="1"/>
        </p:nvSpPr>
        <p:spPr>
          <a:xfrm>
            <a:off x="0" y="6588579"/>
            <a:ext cx="12192001" cy="269422"/>
          </a:xfrm>
          <a:prstGeom prst="rect">
            <a:avLst/>
          </a:prstGeom>
          <a:solidFill>
            <a:srgbClr val="3B2E58"/>
          </a:solidFill>
          <a:ln>
            <a:solidFill>
              <a:srgbClr val="3B2E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8067956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CSC_2_Column_White_Purple">
    <p:bg>
      <p:bgPr>
        <a:solidFill>
          <a:srgbClr val="F2F2F2"/>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285DDBF9-7413-7642-8040-CF5B54B26232}"/>
              </a:ext>
            </a:extLst>
          </p:cNvPr>
          <p:cNvSpPr/>
          <p:nvPr userDrawn="1"/>
        </p:nvSpPr>
        <p:spPr>
          <a:xfrm>
            <a:off x="0" y="-1"/>
            <a:ext cx="3236026" cy="6858001"/>
          </a:xfrm>
          <a:prstGeom prst="rect">
            <a:avLst/>
          </a:prstGeom>
          <a:solidFill>
            <a:srgbClr val="3B2E58"/>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78395"/>
          </a:xfrm>
          <a:prstGeom prst="rect">
            <a:avLst/>
          </a:prstGeom>
        </p:spPr>
        <p:txBody>
          <a:bodyPr>
            <a:noAutofit/>
          </a:bodyPr>
          <a:lstStyle>
            <a:lvl1pPr marL="4572">
              <a:lnSpc>
                <a:spcPct val="100000"/>
              </a:lnSpc>
              <a:defRPr sz="1800" b="1" i="0" baseline="0">
                <a:solidFill>
                  <a:schemeClr val="bg1"/>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574244" y="2583788"/>
            <a:ext cx="2304533" cy="153888"/>
          </a:xfrm>
          <a:prstGeom prst="rect">
            <a:avLst/>
          </a:prstGeom>
        </p:spPr>
        <p:txBody>
          <a:bodyPr/>
          <a:lstStyle>
            <a:lvl1pPr marL="0" indent="0">
              <a:buNone/>
              <a:defRPr sz="1000" b="0" i="0" spc="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3" name="Picture Placeholder 2">
            <a:extLst>
              <a:ext uri="{FF2B5EF4-FFF2-40B4-BE49-F238E27FC236}">
                <a16:creationId xmlns:a16="http://schemas.microsoft.com/office/drawing/2014/main" id="{6339BF0A-7722-4147-A2CD-47E2CB0E2328}"/>
              </a:ext>
            </a:extLst>
          </p:cNvPr>
          <p:cNvSpPr>
            <a:spLocks noGrp="1"/>
          </p:cNvSpPr>
          <p:nvPr>
            <p:ph type="pic" sz="quarter" idx="11"/>
          </p:nvPr>
        </p:nvSpPr>
        <p:spPr>
          <a:xfrm>
            <a:off x="4170363" y="744248"/>
            <a:ext cx="7384257" cy="430887"/>
          </a:xfrm>
        </p:spPr>
        <p:txBody>
          <a:bodyPr/>
          <a:lstStyle/>
          <a:p>
            <a:endParaRPr lang="en-US"/>
          </a:p>
        </p:txBody>
      </p:sp>
      <p:pic>
        <p:nvPicPr>
          <p:cNvPr id="8" name="logo 1.png" descr="logo 1.png"/>
          <p:cNvPicPr>
            <a:picLocks noChangeAspect="1"/>
          </p:cNvPicPr>
          <p:nvPr userDrawn="1"/>
        </p:nvPicPr>
        <p:blipFill>
          <a:blip r:embed="rId2"/>
          <a:stretch>
            <a:fillRect/>
          </a:stretch>
        </p:blipFill>
        <p:spPr>
          <a:xfrm>
            <a:off x="574244" y="574244"/>
            <a:ext cx="797395" cy="170004"/>
          </a:xfrm>
          <a:prstGeom prst="rect">
            <a:avLst/>
          </a:prstGeom>
          <a:ln w="12700">
            <a:miter lim="400000"/>
          </a:ln>
        </p:spPr>
      </p:pic>
    </p:spTree>
    <p:extLst>
      <p:ext uri="{BB962C8B-B14F-4D97-AF65-F5344CB8AC3E}">
        <p14:creationId xmlns:p14="http://schemas.microsoft.com/office/powerpoint/2010/main" val="296113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343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1607205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1">
    <p:bg bwMode="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5733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Walk-in 1">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B4F10B-0E58-9069-C362-7CE1AA31228E}"/>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1421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sp>
        <p:nvSpPr>
          <p:cNvPr id="5" name="Text Placeholder 4"/>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6815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Walk-in">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EA6B75-27FA-E4A2-087E-9E337E2AC6E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sp>
        <p:nvSpPr>
          <p:cNvPr id="5" name="Text Placeholder 4"/>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4001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1">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1DE8D-945B-E089-9650-776BBB9C857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949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D5AE5C-1A6D-3246-0000-647906A846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1274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45FCDC-34C0-1D1D-5ABA-5FD752837A2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39" y="0"/>
            <a:ext cx="1218072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238103" cy="553998"/>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823810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2538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1AEC3-7583-F6E3-04D8-39B6BEAD44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cxnSp>
        <p:nvCxnSpPr>
          <p:cNvPr id="12" name="Straight Connector 11">
            <a:extLst>
              <a:ext uri="{FF2B5EF4-FFF2-40B4-BE49-F238E27FC236}">
                <a16:creationId xmlns:a16="http://schemas.microsoft.com/office/drawing/2014/main" id="{EA44A60F-47D2-BD14-E949-6031FA102B21}"/>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98B70F33-EBFF-1C0A-C497-07F02B8990E7}"/>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1700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57503-8B59-524E-C222-95E278562E6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7"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48C90B0F-F846-8BEC-8284-58A96314BF7B}"/>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608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theme" Target="../theme/theme1.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18" Type="http://schemas.openxmlformats.org/officeDocument/2006/relationships/slideLayout" Target="../slideLayouts/slideLayout437.xml"/><Relationship Id="rId26" Type="http://schemas.openxmlformats.org/officeDocument/2006/relationships/slideLayout" Target="../slideLayouts/slideLayout445.xml"/><Relationship Id="rId3" Type="http://schemas.openxmlformats.org/officeDocument/2006/relationships/slideLayout" Target="../slideLayouts/slideLayout422.xml"/><Relationship Id="rId21" Type="http://schemas.openxmlformats.org/officeDocument/2006/relationships/slideLayout" Target="../slideLayouts/slideLayout440.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slideLayout" Target="../slideLayouts/slideLayout436.xml"/><Relationship Id="rId25" Type="http://schemas.openxmlformats.org/officeDocument/2006/relationships/slideLayout" Target="../slideLayouts/slideLayout444.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20" Type="http://schemas.openxmlformats.org/officeDocument/2006/relationships/slideLayout" Target="../slideLayouts/slideLayout439.xml"/><Relationship Id="rId29" Type="http://schemas.openxmlformats.org/officeDocument/2006/relationships/image" Target="../media/image47.emf"/><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24" Type="http://schemas.openxmlformats.org/officeDocument/2006/relationships/slideLayout" Target="../slideLayouts/slideLayout443.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23" Type="http://schemas.openxmlformats.org/officeDocument/2006/relationships/slideLayout" Target="../slideLayouts/slideLayout442.xml"/><Relationship Id="rId28" Type="http://schemas.openxmlformats.org/officeDocument/2006/relationships/theme" Target="../theme/theme10.xml"/><Relationship Id="rId10" Type="http://schemas.openxmlformats.org/officeDocument/2006/relationships/slideLayout" Target="../slideLayouts/slideLayout429.xml"/><Relationship Id="rId19" Type="http://schemas.openxmlformats.org/officeDocument/2006/relationships/slideLayout" Target="../slideLayouts/slideLayout438.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 Id="rId22" Type="http://schemas.openxmlformats.org/officeDocument/2006/relationships/slideLayout" Target="../slideLayouts/slideLayout441.xml"/><Relationship Id="rId27" Type="http://schemas.openxmlformats.org/officeDocument/2006/relationships/slideLayout" Target="../slideLayouts/slideLayout44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slideLayout" Target="../slideLayouts/slideLayout472.xml"/><Relationship Id="rId39" Type="http://schemas.openxmlformats.org/officeDocument/2006/relationships/slideLayout" Target="../slideLayouts/slideLayout485.xml"/><Relationship Id="rId21" Type="http://schemas.openxmlformats.org/officeDocument/2006/relationships/slideLayout" Target="../slideLayouts/slideLayout467.xml"/><Relationship Id="rId34" Type="http://schemas.openxmlformats.org/officeDocument/2006/relationships/slideLayout" Target="../slideLayouts/slideLayout480.xml"/><Relationship Id="rId42" Type="http://schemas.openxmlformats.org/officeDocument/2006/relationships/slideLayout" Target="../slideLayouts/slideLayout488.xml"/><Relationship Id="rId7" Type="http://schemas.openxmlformats.org/officeDocument/2006/relationships/slideLayout" Target="../slideLayouts/slideLayout453.xml"/><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9" Type="http://schemas.openxmlformats.org/officeDocument/2006/relationships/slideLayout" Target="../slideLayouts/slideLayout475.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32" Type="http://schemas.openxmlformats.org/officeDocument/2006/relationships/slideLayout" Target="../slideLayouts/slideLayout478.xml"/><Relationship Id="rId37" Type="http://schemas.openxmlformats.org/officeDocument/2006/relationships/slideLayout" Target="../slideLayouts/slideLayout483.xml"/><Relationship Id="rId40" Type="http://schemas.openxmlformats.org/officeDocument/2006/relationships/slideLayout" Target="../slideLayouts/slideLayout486.xml"/><Relationship Id="rId45" Type="http://schemas.openxmlformats.org/officeDocument/2006/relationships/theme" Target="../theme/theme11.xml"/><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28" Type="http://schemas.openxmlformats.org/officeDocument/2006/relationships/slideLayout" Target="../slideLayouts/slideLayout474.xml"/><Relationship Id="rId36" Type="http://schemas.openxmlformats.org/officeDocument/2006/relationships/slideLayout" Target="../slideLayouts/slideLayout482.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31" Type="http://schemas.openxmlformats.org/officeDocument/2006/relationships/slideLayout" Target="../slideLayouts/slideLayout477.xml"/><Relationship Id="rId44" Type="http://schemas.openxmlformats.org/officeDocument/2006/relationships/slideLayout" Target="../slideLayouts/slideLayout490.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 Id="rId27" Type="http://schemas.openxmlformats.org/officeDocument/2006/relationships/slideLayout" Target="../slideLayouts/slideLayout473.xml"/><Relationship Id="rId30" Type="http://schemas.openxmlformats.org/officeDocument/2006/relationships/slideLayout" Target="../slideLayouts/slideLayout476.xml"/><Relationship Id="rId35" Type="http://schemas.openxmlformats.org/officeDocument/2006/relationships/slideLayout" Target="../slideLayouts/slideLayout481.xml"/><Relationship Id="rId43" Type="http://schemas.openxmlformats.org/officeDocument/2006/relationships/slideLayout" Target="../slideLayouts/slideLayout489.xml"/><Relationship Id="rId8" Type="http://schemas.openxmlformats.org/officeDocument/2006/relationships/slideLayout" Target="../slideLayouts/slideLayout454.xml"/><Relationship Id="rId3" Type="http://schemas.openxmlformats.org/officeDocument/2006/relationships/slideLayout" Target="../slideLayouts/slideLayout449.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33" Type="http://schemas.openxmlformats.org/officeDocument/2006/relationships/slideLayout" Target="../slideLayouts/slideLayout479.xml"/><Relationship Id="rId38" Type="http://schemas.openxmlformats.org/officeDocument/2006/relationships/slideLayout" Target="../slideLayouts/slideLayout484.xml"/><Relationship Id="rId46" Type="http://schemas.openxmlformats.org/officeDocument/2006/relationships/image" Target="../media/image75.emf"/><Relationship Id="rId20" Type="http://schemas.openxmlformats.org/officeDocument/2006/relationships/slideLayout" Target="../slideLayouts/slideLayout466.xml"/><Relationship Id="rId41" Type="http://schemas.openxmlformats.org/officeDocument/2006/relationships/slideLayout" Target="../slideLayouts/slideLayout48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03.xml"/><Relationship Id="rId18" Type="http://schemas.openxmlformats.org/officeDocument/2006/relationships/slideLayout" Target="../slideLayouts/slideLayout508.xml"/><Relationship Id="rId26" Type="http://schemas.openxmlformats.org/officeDocument/2006/relationships/slideLayout" Target="../slideLayouts/slideLayout516.xml"/><Relationship Id="rId39" Type="http://schemas.openxmlformats.org/officeDocument/2006/relationships/slideLayout" Target="../slideLayouts/slideLayout529.xml"/><Relationship Id="rId21" Type="http://schemas.openxmlformats.org/officeDocument/2006/relationships/slideLayout" Target="../slideLayouts/slideLayout511.xml"/><Relationship Id="rId34" Type="http://schemas.openxmlformats.org/officeDocument/2006/relationships/slideLayout" Target="../slideLayouts/slideLayout524.xml"/><Relationship Id="rId42" Type="http://schemas.openxmlformats.org/officeDocument/2006/relationships/slideLayout" Target="../slideLayouts/slideLayout532.xml"/><Relationship Id="rId47" Type="http://schemas.openxmlformats.org/officeDocument/2006/relationships/slideLayout" Target="../slideLayouts/slideLayout537.xml"/><Relationship Id="rId50" Type="http://schemas.openxmlformats.org/officeDocument/2006/relationships/slideLayout" Target="../slideLayouts/slideLayout540.xml"/><Relationship Id="rId7" Type="http://schemas.openxmlformats.org/officeDocument/2006/relationships/slideLayout" Target="../slideLayouts/slideLayout497.xml"/><Relationship Id="rId2" Type="http://schemas.openxmlformats.org/officeDocument/2006/relationships/slideLayout" Target="../slideLayouts/slideLayout492.xml"/><Relationship Id="rId16" Type="http://schemas.openxmlformats.org/officeDocument/2006/relationships/slideLayout" Target="../slideLayouts/slideLayout506.xml"/><Relationship Id="rId29" Type="http://schemas.openxmlformats.org/officeDocument/2006/relationships/slideLayout" Target="../slideLayouts/slideLayout519.xml"/><Relationship Id="rId11" Type="http://schemas.openxmlformats.org/officeDocument/2006/relationships/slideLayout" Target="../slideLayouts/slideLayout501.xml"/><Relationship Id="rId24" Type="http://schemas.openxmlformats.org/officeDocument/2006/relationships/slideLayout" Target="../slideLayouts/slideLayout514.xml"/><Relationship Id="rId32" Type="http://schemas.openxmlformats.org/officeDocument/2006/relationships/slideLayout" Target="../slideLayouts/slideLayout522.xml"/><Relationship Id="rId37" Type="http://schemas.openxmlformats.org/officeDocument/2006/relationships/slideLayout" Target="../slideLayouts/slideLayout527.xml"/><Relationship Id="rId40" Type="http://schemas.openxmlformats.org/officeDocument/2006/relationships/slideLayout" Target="../slideLayouts/slideLayout530.xml"/><Relationship Id="rId45" Type="http://schemas.openxmlformats.org/officeDocument/2006/relationships/slideLayout" Target="../slideLayouts/slideLayout535.xml"/><Relationship Id="rId53" Type="http://schemas.openxmlformats.org/officeDocument/2006/relationships/image" Target="../media/image95.svg"/><Relationship Id="rId5" Type="http://schemas.openxmlformats.org/officeDocument/2006/relationships/slideLayout" Target="../slideLayouts/slideLayout495.xml"/><Relationship Id="rId10" Type="http://schemas.openxmlformats.org/officeDocument/2006/relationships/slideLayout" Target="../slideLayouts/slideLayout500.xml"/><Relationship Id="rId19" Type="http://schemas.openxmlformats.org/officeDocument/2006/relationships/slideLayout" Target="../slideLayouts/slideLayout509.xml"/><Relationship Id="rId31" Type="http://schemas.openxmlformats.org/officeDocument/2006/relationships/slideLayout" Target="../slideLayouts/slideLayout521.xml"/><Relationship Id="rId44" Type="http://schemas.openxmlformats.org/officeDocument/2006/relationships/slideLayout" Target="../slideLayouts/slideLayout534.xml"/><Relationship Id="rId52" Type="http://schemas.openxmlformats.org/officeDocument/2006/relationships/image" Target="../media/image94.png"/><Relationship Id="rId4" Type="http://schemas.openxmlformats.org/officeDocument/2006/relationships/slideLayout" Target="../slideLayouts/slideLayout494.xml"/><Relationship Id="rId9" Type="http://schemas.openxmlformats.org/officeDocument/2006/relationships/slideLayout" Target="../slideLayouts/slideLayout499.xml"/><Relationship Id="rId14" Type="http://schemas.openxmlformats.org/officeDocument/2006/relationships/slideLayout" Target="../slideLayouts/slideLayout504.xml"/><Relationship Id="rId22" Type="http://schemas.openxmlformats.org/officeDocument/2006/relationships/slideLayout" Target="../slideLayouts/slideLayout512.xml"/><Relationship Id="rId27" Type="http://schemas.openxmlformats.org/officeDocument/2006/relationships/slideLayout" Target="../slideLayouts/slideLayout517.xml"/><Relationship Id="rId30" Type="http://schemas.openxmlformats.org/officeDocument/2006/relationships/slideLayout" Target="../slideLayouts/slideLayout520.xml"/><Relationship Id="rId35" Type="http://schemas.openxmlformats.org/officeDocument/2006/relationships/slideLayout" Target="../slideLayouts/slideLayout525.xml"/><Relationship Id="rId43" Type="http://schemas.openxmlformats.org/officeDocument/2006/relationships/slideLayout" Target="../slideLayouts/slideLayout533.xml"/><Relationship Id="rId48" Type="http://schemas.openxmlformats.org/officeDocument/2006/relationships/slideLayout" Target="../slideLayouts/slideLayout538.xml"/><Relationship Id="rId8" Type="http://schemas.openxmlformats.org/officeDocument/2006/relationships/slideLayout" Target="../slideLayouts/slideLayout498.xml"/><Relationship Id="rId51" Type="http://schemas.openxmlformats.org/officeDocument/2006/relationships/theme" Target="../theme/theme12.xml"/><Relationship Id="rId3" Type="http://schemas.openxmlformats.org/officeDocument/2006/relationships/slideLayout" Target="../slideLayouts/slideLayout493.xml"/><Relationship Id="rId12" Type="http://schemas.openxmlformats.org/officeDocument/2006/relationships/slideLayout" Target="../slideLayouts/slideLayout502.xml"/><Relationship Id="rId17" Type="http://schemas.openxmlformats.org/officeDocument/2006/relationships/slideLayout" Target="../slideLayouts/slideLayout507.xml"/><Relationship Id="rId25" Type="http://schemas.openxmlformats.org/officeDocument/2006/relationships/slideLayout" Target="../slideLayouts/slideLayout515.xml"/><Relationship Id="rId33" Type="http://schemas.openxmlformats.org/officeDocument/2006/relationships/slideLayout" Target="../slideLayouts/slideLayout523.xml"/><Relationship Id="rId38" Type="http://schemas.openxmlformats.org/officeDocument/2006/relationships/slideLayout" Target="../slideLayouts/slideLayout528.xml"/><Relationship Id="rId46" Type="http://schemas.openxmlformats.org/officeDocument/2006/relationships/slideLayout" Target="../slideLayouts/slideLayout536.xml"/><Relationship Id="rId20" Type="http://schemas.openxmlformats.org/officeDocument/2006/relationships/slideLayout" Target="../slideLayouts/slideLayout510.xml"/><Relationship Id="rId41" Type="http://schemas.openxmlformats.org/officeDocument/2006/relationships/slideLayout" Target="../slideLayouts/slideLayout531.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5" Type="http://schemas.openxmlformats.org/officeDocument/2006/relationships/slideLayout" Target="../slideLayouts/slideLayout505.xml"/><Relationship Id="rId23" Type="http://schemas.openxmlformats.org/officeDocument/2006/relationships/slideLayout" Target="../slideLayouts/slideLayout513.xml"/><Relationship Id="rId28" Type="http://schemas.openxmlformats.org/officeDocument/2006/relationships/slideLayout" Target="../slideLayouts/slideLayout518.xml"/><Relationship Id="rId36" Type="http://schemas.openxmlformats.org/officeDocument/2006/relationships/slideLayout" Target="../slideLayouts/slideLayout526.xml"/><Relationship Id="rId49" Type="http://schemas.openxmlformats.org/officeDocument/2006/relationships/slideLayout" Target="../slideLayouts/slideLayout5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5.xml"/><Relationship Id="rId21" Type="http://schemas.openxmlformats.org/officeDocument/2006/relationships/slideLayout" Target="../slideLayouts/slideLayout110.xml"/><Relationship Id="rId42" Type="http://schemas.openxmlformats.org/officeDocument/2006/relationships/slideLayout" Target="../slideLayouts/slideLayout131.xml"/><Relationship Id="rId47" Type="http://schemas.openxmlformats.org/officeDocument/2006/relationships/slideLayout" Target="../slideLayouts/slideLayout136.xml"/><Relationship Id="rId63" Type="http://schemas.openxmlformats.org/officeDocument/2006/relationships/slideLayout" Target="../slideLayouts/slideLayout152.xml"/><Relationship Id="rId68" Type="http://schemas.openxmlformats.org/officeDocument/2006/relationships/slideLayout" Target="../slideLayouts/slideLayout157.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9" Type="http://schemas.openxmlformats.org/officeDocument/2006/relationships/slideLayout" Target="../slideLayouts/slideLayout118.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45" Type="http://schemas.openxmlformats.org/officeDocument/2006/relationships/slideLayout" Target="../slideLayouts/slideLayout134.xml"/><Relationship Id="rId53" Type="http://schemas.openxmlformats.org/officeDocument/2006/relationships/slideLayout" Target="../slideLayouts/slideLayout142.xml"/><Relationship Id="rId58" Type="http://schemas.openxmlformats.org/officeDocument/2006/relationships/slideLayout" Target="../slideLayouts/slideLayout147.xml"/><Relationship Id="rId66" Type="http://schemas.openxmlformats.org/officeDocument/2006/relationships/slideLayout" Target="../slideLayouts/slideLayout155.xml"/><Relationship Id="rId74" Type="http://schemas.openxmlformats.org/officeDocument/2006/relationships/slideLayout" Target="../slideLayouts/slideLayout163.xml"/><Relationship Id="rId5" Type="http://schemas.openxmlformats.org/officeDocument/2006/relationships/slideLayout" Target="../slideLayouts/slideLayout94.xml"/><Relationship Id="rId61" Type="http://schemas.openxmlformats.org/officeDocument/2006/relationships/slideLayout" Target="../slideLayouts/slideLayout150.xml"/><Relationship Id="rId19" Type="http://schemas.openxmlformats.org/officeDocument/2006/relationships/slideLayout" Target="../slideLayouts/slideLayout10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43" Type="http://schemas.openxmlformats.org/officeDocument/2006/relationships/slideLayout" Target="../slideLayouts/slideLayout132.xml"/><Relationship Id="rId48" Type="http://schemas.openxmlformats.org/officeDocument/2006/relationships/slideLayout" Target="../slideLayouts/slideLayout137.xml"/><Relationship Id="rId56" Type="http://schemas.openxmlformats.org/officeDocument/2006/relationships/slideLayout" Target="../slideLayouts/slideLayout145.xml"/><Relationship Id="rId64" Type="http://schemas.openxmlformats.org/officeDocument/2006/relationships/slideLayout" Target="../slideLayouts/slideLayout153.xml"/><Relationship Id="rId69" Type="http://schemas.openxmlformats.org/officeDocument/2006/relationships/slideLayout" Target="../slideLayouts/slideLayout158.xml"/><Relationship Id="rId8" Type="http://schemas.openxmlformats.org/officeDocument/2006/relationships/slideLayout" Target="../slideLayouts/slideLayout97.xml"/><Relationship Id="rId51" Type="http://schemas.openxmlformats.org/officeDocument/2006/relationships/slideLayout" Target="../slideLayouts/slideLayout140.xml"/><Relationship Id="rId72" Type="http://schemas.openxmlformats.org/officeDocument/2006/relationships/slideLayout" Target="../slideLayouts/slideLayout161.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46" Type="http://schemas.openxmlformats.org/officeDocument/2006/relationships/slideLayout" Target="../slideLayouts/slideLayout135.xml"/><Relationship Id="rId59" Type="http://schemas.openxmlformats.org/officeDocument/2006/relationships/slideLayout" Target="../slideLayouts/slideLayout148.xml"/><Relationship Id="rId67" Type="http://schemas.openxmlformats.org/officeDocument/2006/relationships/slideLayout" Target="../slideLayouts/slideLayout156.xml"/><Relationship Id="rId20" Type="http://schemas.openxmlformats.org/officeDocument/2006/relationships/slideLayout" Target="../slideLayouts/slideLayout109.xml"/><Relationship Id="rId41" Type="http://schemas.openxmlformats.org/officeDocument/2006/relationships/slideLayout" Target="../slideLayouts/slideLayout130.xml"/><Relationship Id="rId54" Type="http://schemas.openxmlformats.org/officeDocument/2006/relationships/slideLayout" Target="../slideLayouts/slideLayout143.xml"/><Relationship Id="rId62" Type="http://schemas.openxmlformats.org/officeDocument/2006/relationships/slideLayout" Target="../slideLayouts/slideLayout151.xml"/><Relationship Id="rId70" Type="http://schemas.openxmlformats.org/officeDocument/2006/relationships/slideLayout" Target="../slideLayouts/slideLayout159.xml"/><Relationship Id="rId75" Type="http://schemas.openxmlformats.org/officeDocument/2006/relationships/theme" Target="../theme/theme2.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49" Type="http://schemas.openxmlformats.org/officeDocument/2006/relationships/slideLayout" Target="../slideLayouts/slideLayout138.xml"/><Relationship Id="rId57" Type="http://schemas.openxmlformats.org/officeDocument/2006/relationships/slideLayout" Target="../slideLayouts/slideLayout146.xml"/><Relationship Id="rId10" Type="http://schemas.openxmlformats.org/officeDocument/2006/relationships/slideLayout" Target="../slideLayouts/slideLayout99.xml"/><Relationship Id="rId31" Type="http://schemas.openxmlformats.org/officeDocument/2006/relationships/slideLayout" Target="../slideLayouts/slideLayout120.xml"/><Relationship Id="rId44" Type="http://schemas.openxmlformats.org/officeDocument/2006/relationships/slideLayout" Target="../slideLayouts/slideLayout133.xml"/><Relationship Id="rId52" Type="http://schemas.openxmlformats.org/officeDocument/2006/relationships/slideLayout" Target="../slideLayouts/slideLayout141.xml"/><Relationship Id="rId60" Type="http://schemas.openxmlformats.org/officeDocument/2006/relationships/slideLayout" Target="../slideLayouts/slideLayout149.xml"/><Relationship Id="rId65" Type="http://schemas.openxmlformats.org/officeDocument/2006/relationships/slideLayout" Target="../slideLayouts/slideLayout154.xml"/><Relationship Id="rId73" Type="http://schemas.openxmlformats.org/officeDocument/2006/relationships/slideLayout" Target="../slideLayouts/slideLayout162.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9" Type="http://schemas.openxmlformats.org/officeDocument/2006/relationships/slideLayout" Target="../slideLayouts/slideLayout128.xml"/><Relationship Id="rId34" Type="http://schemas.openxmlformats.org/officeDocument/2006/relationships/slideLayout" Target="../slideLayouts/slideLayout123.xml"/><Relationship Id="rId50" Type="http://schemas.openxmlformats.org/officeDocument/2006/relationships/slideLayout" Target="../slideLayouts/slideLayout139.xml"/><Relationship Id="rId55" Type="http://schemas.openxmlformats.org/officeDocument/2006/relationships/slideLayout" Target="../slideLayouts/slideLayout144.xml"/><Relationship Id="rId7" Type="http://schemas.openxmlformats.org/officeDocument/2006/relationships/slideLayout" Target="../slideLayouts/slideLayout96.xml"/><Relationship Id="rId71" Type="http://schemas.openxmlformats.org/officeDocument/2006/relationships/slideLayout" Target="../slideLayouts/slideLayout1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47" Type="http://schemas.openxmlformats.org/officeDocument/2006/relationships/slideLayout" Target="../slideLayouts/slideLayout210.xml"/><Relationship Id="rId50" Type="http://schemas.openxmlformats.org/officeDocument/2006/relationships/slideLayout" Target="../slideLayouts/slideLayout213.xml"/><Relationship Id="rId55" Type="http://schemas.openxmlformats.org/officeDocument/2006/relationships/slideLayout" Target="../slideLayouts/slideLayout218.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9" Type="http://schemas.openxmlformats.org/officeDocument/2006/relationships/slideLayout" Target="../slideLayouts/slideLayout192.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45" Type="http://schemas.openxmlformats.org/officeDocument/2006/relationships/slideLayout" Target="../slideLayouts/slideLayout208.xml"/><Relationship Id="rId53" Type="http://schemas.openxmlformats.org/officeDocument/2006/relationships/slideLayout" Target="../slideLayouts/slideLayout216.xml"/><Relationship Id="rId58" Type="http://schemas.openxmlformats.org/officeDocument/2006/relationships/slideLayout" Target="../slideLayouts/slideLayout221.xml"/><Relationship Id="rId5" Type="http://schemas.openxmlformats.org/officeDocument/2006/relationships/slideLayout" Target="../slideLayouts/slideLayout168.xml"/><Relationship Id="rId61" Type="http://schemas.openxmlformats.org/officeDocument/2006/relationships/theme" Target="../theme/theme3.xml"/><Relationship Id="rId19" Type="http://schemas.openxmlformats.org/officeDocument/2006/relationships/slideLayout" Target="../slideLayouts/slideLayout18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 Id="rId48" Type="http://schemas.openxmlformats.org/officeDocument/2006/relationships/slideLayout" Target="../slideLayouts/slideLayout211.xml"/><Relationship Id="rId56" Type="http://schemas.openxmlformats.org/officeDocument/2006/relationships/slideLayout" Target="../slideLayouts/slideLayout219.xml"/><Relationship Id="rId8" Type="http://schemas.openxmlformats.org/officeDocument/2006/relationships/slideLayout" Target="../slideLayouts/slideLayout171.xml"/><Relationship Id="rId51" Type="http://schemas.openxmlformats.org/officeDocument/2006/relationships/slideLayout" Target="../slideLayouts/slideLayout214.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46" Type="http://schemas.openxmlformats.org/officeDocument/2006/relationships/slideLayout" Target="../slideLayouts/slideLayout209.xml"/><Relationship Id="rId59" Type="http://schemas.openxmlformats.org/officeDocument/2006/relationships/slideLayout" Target="../slideLayouts/slideLayout222.xml"/><Relationship Id="rId20" Type="http://schemas.openxmlformats.org/officeDocument/2006/relationships/slideLayout" Target="../slideLayouts/slideLayout183.xml"/><Relationship Id="rId41" Type="http://schemas.openxmlformats.org/officeDocument/2006/relationships/slideLayout" Target="../slideLayouts/slideLayout204.xml"/><Relationship Id="rId54" Type="http://schemas.openxmlformats.org/officeDocument/2006/relationships/slideLayout" Target="../slideLayouts/slideLayout217.xml"/><Relationship Id="rId62" Type="http://schemas.openxmlformats.org/officeDocument/2006/relationships/image" Target="../media/image47.emf"/><Relationship Id="rId1" Type="http://schemas.openxmlformats.org/officeDocument/2006/relationships/slideLayout" Target="../slideLayouts/slideLayout164.xml"/><Relationship Id="rId6" Type="http://schemas.openxmlformats.org/officeDocument/2006/relationships/slideLayout" Target="../slideLayouts/slideLayout169.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49" Type="http://schemas.openxmlformats.org/officeDocument/2006/relationships/slideLayout" Target="../slideLayouts/slideLayout212.xml"/><Relationship Id="rId57" Type="http://schemas.openxmlformats.org/officeDocument/2006/relationships/slideLayout" Target="../slideLayouts/slideLayout220.xml"/><Relationship Id="rId10" Type="http://schemas.openxmlformats.org/officeDocument/2006/relationships/slideLayout" Target="../slideLayouts/slideLayout173.xml"/><Relationship Id="rId31" Type="http://schemas.openxmlformats.org/officeDocument/2006/relationships/slideLayout" Target="../slideLayouts/slideLayout194.xml"/><Relationship Id="rId44" Type="http://schemas.openxmlformats.org/officeDocument/2006/relationships/slideLayout" Target="../slideLayouts/slideLayout207.xml"/><Relationship Id="rId52" Type="http://schemas.openxmlformats.org/officeDocument/2006/relationships/slideLayout" Target="../slideLayouts/slideLayout215.xml"/><Relationship Id="rId60" Type="http://schemas.openxmlformats.org/officeDocument/2006/relationships/slideLayout" Target="../slideLayouts/slideLayout22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slideLayout" Target="../slideLayouts/slideLayout249.xml"/><Relationship Id="rId39" Type="http://schemas.openxmlformats.org/officeDocument/2006/relationships/slideLayout" Target="../slideLayouts/slideLayout262.xml"/><Relationship Id="rId21" Type="http://schemas.openxmlformats.org/officeDocument/2006/relationships/slideLayout" Target="../slideLayouts/slideLayout244.xml"/><Relationship Id="rId34" Type="http://schemas.openxmlformats.org/officeDocument/2006/relationships/slideLayout" Target="../slideLayouts/slideLayout257.xml"/><Relationship Id="rId42" Type="http://schemas.openxmlformats.org/officeDocument/2006/relationships/slideLayout" Target="../slideLayouts/slideLayout265.xml"/><Relationship Id="rId47" Type="http://schemas.openxmlformats.org/officeDocument/2006/relationships/slideLayout" Target="../slideLayouts/slideLayout270.xml"/><Relationship Id="rId50" Type="http://schemas.openxmlformats.org/officeDocument/2006/relationships/slideLayout" Target="../slideLayouts/slideLayout273.xml"/><Relationship Id="rId55" Type="http://schemas.openxmlformats.org/officeDocument/2006/relationships/slideLayout" Target="../slideLayouts/slideLayout278.xml"/><Relationship Id="rId63" Type="http://schemas.openxmlformats.org/officeDocument/2006/relationships/image" Target="../media/image47.emf"/><Relationship Id="rId7" Type="http://schemas.openxmlformats.org/officeDocument/2006/relationships/slideLayout" Target="../slideLayouts/slideLayout230.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9" Type="http://schemas.openxmlformats.org/officeDocument/2006/relationships/slideLayout" Target="../slideLayouts/slideLayout252.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32" Type="http://schemas.openxmlformats.org/officeDocument/2006/relationships/slideLayout" Target="../slideLayouts/slideLayout255.xml"/><Relationship Id="rId37" Type="http://schemas.openxmlformats.org/officeDocument/2006/relationships/slideLayout" Target="../slideLayouts/slideLayout260.xml"/><Relationship Id="rId40" Type="http://schemas.openxmlformats.org/officeDocument/2006/relationships/slideLayout" Target="../slideLayouts/slideLayout263.xml"/><Relationship Id="rId45" Type="http://schemas.openxmlformats.org/officeDocument/2006/relationships/slideLayout" Target="../slideLayouts/slideLayout268.xml"/><Relationship Id="rId53" Type="http://schemas.openxmlformats.org/officeDocument/2006/relationships/slideLayout" Target="../slideLayouts/slideLayout276.xml"/><Relationship Id="rId58" Type="http://schemas.openxmlformats.org/officeDocument/2006/relationships/slideLayout" Target="../slideLayouts/slideLayout281.xml"/><Relationship Id="rId5" Type="http://schemas.openxmlformats.org/officeDocument/2006/relationships/slideLayout" Target="../slideLayouts/slideLayout228.xml"/><Relationship Id="rId61" Type="http://schemas.openxmlformats.org/officeDocument/2006/relationships/slideLayout" Target="../slideLayouts/slideLayout284.xml"/><Relationship Id="rId19" Type="http://schemas.openxmlformats.org/officeDocument/2006/relationships/slideLayout" Target="../slideLayouts/slideLayout24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slideLayout" Target="../slideLayouts/slideLayout250.xml"/><Relationship Id="rId30" Type="http://schemas.openxmlformats.org/officeDocument/2006/relationships/slideLayout" Target="../slideLayouts/slideLayout253.xml"/><Relationship Id="rId35" Type="http://schemas.openxmlformats.org/officeDocument/2006/relationships/slideLayout" Target="../slideLayouts/slideLayout258.xml"/><Relationship Id="rId43" Type="http://schemas.openxmlformats.org/officeDocument/2006/relationships/slideLayout" Target="../slideLayouts/slideLayout266.xml"/><Relationship Id="rId48" Type="http://schemas.openxmlformats.org/officeDocument/2006/relationships/slideLayout" Target="../slideLayouts/slideLayout271.xml"/><Relationship Id="rId56" Type="http://schemas.openxmlformats.org/officeDocument/2006/relationships/slideLayout" Target="../slideLayouts/slideLayout279.xml"/><Relationship Id="rId8" Type="http://schemas.openxmlformats.org/officeDocument/2006/relationships/slideLayout" Target="../slideLayouts/slideLayout231.xml"/><Relationship Id="rId51" Type="http://schemas.openxmlformats.org/officeDocument/2006/relationships/slideLayout" Target="../slideLayouts/slideLayout274.xml"/><Relationship Id="rId3" Type="http://schemas.openxmlformats.org/officeDocument/2006/relationships/slideLayout" Target="../slideLayouts/slideLayout226.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33" Type="http://schemas.openxmlformats.org/officeDocument/2006/relationships/slideLayout" Target="../slideLayouts/slideLayout256.xml"/><Relationship Id="rId38" Type="http://schemas.openxmlformats.org/officeDocument/2006/relationships/slideLayout" Target="../slideLayouts/slideLayout261.xml"/><Relationship Id="rId46" Type="http://schemas.openxmlformats.org/officeDocument/2006/relationships/slideLayout" Target="../slideLayouts/slideLayout269.xml"/><Relationship Id="rId59" Type="http://schemas.openxmlformats.org/officeDocument/2006/relationships/slideLayout" Target="../slideLayouts/slideLayout282.xml"/><Relationship Id="rId20" Type="http://schemas.openxmlformats.org/officeDocument/2006/relationships/slideLayout" Target="../slideLayouts/slideLayout243.xml"/><Relationship Id="rId41" Type="http://schemas.openxmlformats.org/officeDocument/2006/relationships/slideLayout" Target="../slideLayouts/slideLayout264.xml"/><Relationship Id="rId54" Type="http://schemas.openxmlformats.org/officeDocument/2006/relationships/slideLayout" Target="../slideLayouts/slideLayout277.xml"/><Relationship Id="rId62" Type="http://schemas.openxmlformats.org/officeDocument/2006/relationships/theme" Target="../theme/theme4.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28" Type="http://schemas.openxmlformats.org/officeDocument/2006/relationships/slideLayout" Target="../slideLayouts/slideLayout251.xml"/><Relationship Id="rId36" Type="http://schemas.openxmlformats.org/officeDocument/2006/relationships/slideLayout" Target="../slideLayouts/slideLayout259.xml"/><Relationship Id="rId49" Type="http://schemas.openxmlformats.org/officeDocument/2006/relationships/slideLayout" Target="../slideLayouts/slideLayout272.xml"/><Relationship Id="rId57" Type="http://schemas.openxmlformats.org/officeDocument/2006/relationships/slideLayout" Target="../slideLayouts/slideLayout280.xml"/><Relationship Id="rId10" Type="http://schemas.openxmlformats.org/officeDocument/2006/relationships/slideLayout" Target="../slideLayouts/slideLayout233.xml"/><Relationship Id="rId31" Type="http://schemas.openxmlformats.org/officeDocument/2006/relationships/slideLayout" Target="../slideLayouts/slideLayout254.xml"/><Relationship Id="rId44" Type="http://schemas.openxmlformats.org/officeDocument/2006/relationships/slideLayout" Target="../slideLayouts/slideLayout267.xml"/><Relationship Id="rId52" Type="http://schemas.openxmlformats.org/officeDocument/2006/relationships/slideLayout" Target="../slideLayouts/slideLayout275.xml"/><Relationship Id="rId60" Type="http://schemas.openxmlformats.org/officeDocument/2006/relationships/slideLayout" Target="../slideLayouts/slideLayout283.xml"/><Relationship Id="rId4" Type="http://schemas.openxmlformats.org/officeDocument/2006/relationships/slideLayout" Target="../slideLayouts/slideLayout227.xml"/><Relationship Id="rId9" Type="http://schemas.openxmlformats.org/officeDocument/2006/relationships/slideLayout" Target="../slideLayouts/slideLayout23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slideLayout" Target="../slideLayouts/slideLayout310.xml"/><Relationship Id="rId39" Type="http://schemas.openxmlformats.org/officeDocument/2006/relationships/slideLayout" Target="../slideLayouts/slideLayout323.xml"/><Relationship Id="rId21" Type="http://schemas.openxmlformats.org/officeDocument/2006/relationships/slideLayout" Target="../slideLayouts/slideLayout305.xml"/><Relationship Id="rId34" Type="http://schemas.openxmlformats.org/officeDocument/2006/relationships/slideLayout" Target="../slideLayouts/slideLayout318.xml"/><Relationship Id="rId42" Type="http://schemas.openxmlformats.org/officeDocument/2006/relationships/slideLayout" Target="../slideLayouts/slideLayout326.xml"/><Relationship Id="rId47" Type="http://schemas.openxmlformats.org/officeDocument/2006/relationships/slideLayout" Target="../slideLayouts/slideLayout331.xml"/><Relationship Id="rId50" Type="http://schemas.openxmlformats.org/officeDocument/2006/relationships/slideLayout" Target="../slideLayouts/slideLayout334.xml"/><Relationship Id="rId55" Type="http://schemas.openxmlformats.org/officeDocument/2006/relationships/theme" Target="../theme/theme5.xml"/><Relationship Id="rId7" Type="http://schemas.openxmlformats.org/officeDocument/2006/relationships/slideLayout" Target="../slideLayouts/slideLayout291.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9" Type="http://schemas.openxmlformats.org/officeDocument/2006/relationships/slideLayout" Target="../slideLayouts/slideLayout313.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32" Type="http://schemas.openxmlformats.org/officeDocument/2006/relationships/slideLayout" Target="../slideLayouts/slideLayout316.xml"/><Relationship Id="rId37" Type="http://schemas.openxmlformats.org/officeDocument/2006/relationships/slideLayout" Target="../slideLayouts/slideLayout321.xml"/><Relationship Id="rId40" Type="http://schemas.openxmlformats.org/officeDocument/2006/relationships/slideLayout" Target="../slideLayouts/slideLayout324.xml"/><Relationship Id="rId45" Type="http://schemas.openxmlformats.org/officeDocument/2006/relationships/slideLayout" Target="../slideLayouts/slideLayout329.xml"/><Relationship Id="rId53" Type="http://schemas.openxmlformats.org/officeDocument/2006/relationships/slideLayout" Target="../slideLayouts/slideLayout337.xml"/><Relationship Id="rId5" Type="http://schemas.openxmlformats.org/officeDocument/2006/relationships/slideLayout" Target="../slideLayouts/slideLayout289.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31" Type="http://schemas.openxmlformats.org/officeDocument/2006/relationships/slideLayout" Target="../slideLayouts/slideLayout315.xml"/><Relationship Id="rId44" Type="http://schemas.openxmlformats.org/officeDocument/2006/relationships/slideLayout" Target="../slideLayouts/slideLayout328.xml"/><Relationship Id="rId52" Type="http://schemas.openxmlformats.org/officeDocument/2006/relationships/slideLayout" Target="../slideLayouts/slideLayout336.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slideLayout" Target="../slideLayouts/slideLayout311.xml"/><Relationship Id="rId30" Type="http://schemas.openxmlformats.org/officeDocument/2006/relationships/slideLayout" Target="../slideLayouts/slideLayout314.xml"/><Relationship Id="rId35" Type="http://schemas.openxmlformats.org/officeDocument/2006/relationships/slideLayout" Target="../slideLayouts/slideLayout319.xml"/><Relationship Id="rId43" Type="http://schemas.openxmlformats.org/officeDocument/2006/relationships/slideLayout" Target="../slideLayouts/slideLayout327.xml"/><Relationship Id="rId48" Type="http://schemas.openxmlformats.org/officeDocument/2006/relationships/slideLayout" Target="../slideLayouts/slideLayout332.xml"/><Relationship Id="rId56" Type="http://schemas.openxmlformats.org/officeDocument/2006/relationships/image" Target="../media/image47.emf"/><Relationship Id="rId8" Type="http://schemas.openxmlformats.org/officeDocument/2006/relationships/slideLayout" Target="../slideLayouts/slideLayout292.xml"/><Relationship Id="rId51" Type="http://schemas.openxmlformats.org/officeDocument/2006/relationships/slideLayout" Target="../slideLayouts/slideLayout335.xml"/><Relationship Id="rId3" Type="http://schemas.openxmlformats.org/officeDocument/2006/relationships/slideLayout" Target="../slideLayouts/slideLayout287.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33" Type="http://schemas.openxmlformats.org/officeDocument/2006/relationships/slideLayout" Target="../slideLayouts/slideLayout317.xml"/><Relationship Id="rId38" Type="http://schemas.openxmlformats.org/officeDocument/2006/relationships/slideLayout" Target="../slideLayouts/slideLayout322.xml"/><Relationship Id="rId46" Type="http://schemas.openxmlformats.org/officeDocument/2006/relationships/slideLayout" Target="../slideLayouts/slideLayout330.xml"/><Relationship Id="rId20" Type="http://schemas.openxmlformats.org/officeDocument/2006/relationships/slideLayout" Target="../slideLayouts/slideLayout304.xml"/><Relationship Id="rId41" Type="http://schemas.openxmlformats.org/officeDocument/2006/relationships/slideLayout" Target="../slideLayouts/slideLayout325.xml"/><Relationship Id="rId54" Type="http://schemas.openxmlformats.org/officeDocument/2006/relationships/slideLayout" Target="../slideLayouts/slideLayout338.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28" Type="http://schemas.openxmlformats.org/officeDocument/2006/relationships/slideLayout" Target="../slideLayouts/slideLayout312.xml"/><Relationship Id="rId36" Type="http://schemas.openxmlformats.org/officeDocument/2006/relationships/slideLayout" Target="../slideLayouts/slideLayout320.xml"/><Relationship Id="rId49" Type="http://schemas.openxmlformats.org/officeDocument/2006/relationships/slideLayout" Target="../slideLayouts/slideLayout33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41.xml"/><Relationship Id="rId7" Type="http://schemas.openxmlformats.org/officeDocument/2006/relationships/theme" Target="../theme/theme6.xml"/><Relationship Id="rId2" Type="http://schemas.openxmlformats.org/officeDocument/2006/relationships/slideLayout" Target="../slideLayouts/slideLayout340.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5" Type="http://schemas.openxmlformats.org/officeDocument/2006/relationships/slideLayout" Target="../slideLayouts/slideLayout343.xml"/><Relationship Id="rId4" Type="http://schemas.openxmlformats.org/officeDocument/2006/relationships/slideLayout" Target="../slideLayouts/slideLayout34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52.xml"/><Relationship Id="rId13" Type="http://schemas.openxmlformats.org/officeDocument/2006/relationships/slideLayout" Target="../slideLayouts/slideLayout357.xml"/><Relationship Id="rId18" Type="http://schemas.openxmlformats.org/officeDocument/2006/relationships/slideLayout" Target="../slideLayouts/slideLayout362.xml"/><Relationship Id="rId3" Type="http://schemas.openxmlformats.org/officeDocument/2006/relationships/slideLayout" Target="../slideLayouts/slideLayout347.xml"/><Relationship Id="rId7" Type="http://schemas.openxmlformats.org/officeDocument/2006/relationships/slideLayout" Target="../slideLayouts/slideLayout351.xml"/><Relationship Id="rId12" Type="http://schemas.openxmlformats.org/officeDocument/2006/relationships/slideLayout" Target="../slideLayouts/slideLayout356.xml"/><Relationship Id="rId17" Type="http://schemas.openxmlformats.org/officeDocument/2006/relationships/slideLayout" Target="../slideLayouts/slideLayout361.xml"/><Relationship Id="rId2" Type="http://schemas.openxmlformats.org/officeDocument/2006/relationships/slideLayout" Target="../slideLayouts/slideLayout346.xml"/><Relationship Id="rId16" Type="http://schemas.openxmlformats.org/officeDocument/2006/relationships/slideLayout" Target="../slideLayouts/slideLayout360.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5" Type="http://schemas.openxmlformats.org/officeDocument/2006/relationships/slideLayout" Target="../slideLayouts/slideLayout349.xml"/><Relationship Id="rId15" Type="http://schemas.openxmlformats.org/officeDocument/2006/relationships/slideLayout" Target="../slideLayouts/slideLayout359.xml"/><Relationship Id="rId10" Type="http://schemas.openxmlformats.org/officeDocument/2006/relationships/slideLayout" Target="../slideLayouts/slideLayout354.xml"/><Relationship Id="rId19" Type="http://schemas.openxmlformats.org/officeDocument/2006/relationships/theme" Target="../theme/theme7.xml"/><Relationship Id="rId4" Type="http://schemas.openxmlformats.org/officeDocument/2006/relationships/slideLayout" Target="../slideLayouts/slideLayout348.xml"/><Relationship Id="rId9" Type="http://schemas.openxmlformats.org/officeDocument/2006/relationships/slideLayout" Target="../slideLayouts/slideLayout353.xml"/><Relationship Id="rId14" Type="http://schemas.openxmlformats.org/officeDocument/2006/relationships/slideLayout" Target="../slideLayouts/slideLayout35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18" Type="http://schemas.openxmlformats.org/officeDocument/2006/relationships/slideLayout" Target="../slideLayouts/slideLayout380.xml"/><Relationship Id="rId26" Type="http://schemas.openxmlformats.org/officeDocument/2006/relationships/slideLayout" Target="../slideLayouts/slideLayout388.xml"/><Relationship Id="rId3" Type="http://schemas.openxmlformats.org/officeDocument/2006/relationships/slideLayout" Target="../slideLayouts/slideLayout365.xml"/><Relationship Id="rId21" Type="http://schemas.openxmlformats.org/officeDocument/2006/relationships/slideLayout" Target="../slideLayouts/slideLayout383.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17" Type="http://schemas.openxmlformats.org/officeDocument/2006/relationships/slideLayout" Target="../slideLayouts/slideLayout379.xml"/><Relationship Id="rId25" Type="http://schemas.openxmlformats.org/officeDocument/2006/relationships/slideLayout" Target="../slideLayouts/slideLayout387.xml"/><Relationship Id="rId2" Type="http://schemas.openxmlformats.org/officeDocument/2006/relationships/slideLayout" Target="../slideLayouts/slideLayout364.xml"/><Relationship Id="rId16" Type="http://schemas.openxmlformats.org/officeDocument/2006/relationships/slideLayout" Target="../slideLayouts/slideLayout378.xml"/><Relationship Id="rId20" Type="http://schemas.openxmlformats.org/officeDocument/2006/relationships/slideLayout" Target="../slideLayouts/slideLayout382.xml"/><Relationship Id="rId29" Type="http://schemas.openxmlformats.org/officeDocument/2006/relationships/image" Target="../media/image75.emf"/><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24" Type="http://schemas.openxmlformats.org/officeDocument/2006/relationships/slideLayout" Target="../slideLayouts/slideLayout386.xml"/><Relationship Id="rId5" Type="http://schemas.openxmlformats.org/officeDocument/2006/relationships/slideLayout" Target="../slideLayouts/slideLayout367.xml"/><Relationship Id="rId15" Type="http://schemas.openxmlformats.org/officeDocument/2006/relationships/slideLayout" Target="../slideLayouts/slideLayout377.xml"/><Relationship Id="rId23" Type="http://schemas.openxmlformats.org/officeDocument/2006/relationships/slideLayout" Target="../slideLayouts/slideLayout385.xml"/><Relationship Id="rId28" Type="http://schemas.openxmlformats.org/officeDocument/2006/relationships/theme" Target="../theme/theme8.xml"/><Relationship Id="rId10" Type="http://schemas.openxmlformats.org/officeDocument/2006/relationships/slideLayout" Target="../slideLayouts/slideLayout372.xml"/><Relationship Id="rId19" Type="http://schemas.openxmlformats.org/officeDocument/2006/relationships/slideLayout" Target="../slideLayouts/slideLayout381.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slideLayout" Target="../slideLayouts/slideLayout376.xml"/><Relationship Id="rId22" Type="http://schemas.openxmlformats.org/officeDocument/2006/relationships/slideLayout" Target="../slideLayouts/slideLayout384.xml"/><Relationship Id="rId27" Type="http://schemas.openxmlformats.org/officeDocument/2006/relationships/slideLayout" Target="../slideLayouts/slideLayout3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97.xml"/><Relationship Id="rId13" Type="http://schemas.openxmlformats.org/officeDocument/2006/relationships/slideLayout" Target="../slideLayouts/slideLayout402.xml"/><Relationship Id="rId18" Type="http://schemas.openxmlformats.org/officeDocument/2006/relationships/slideLayout" Target="../slideLayouts/slideLayout407.xml"/><Relationship Id="rId26" Type="http://schemas.openxmlformats.org/officeDocument/2006/relationships/slideLayout" Target="../slideLayouts/slideLayout415.xml"/><Relationship Id="rId3" Type="http://schemas.openxmlformats.org/officeDocument/2006/relationships/slideLayout" Target="../slideLayouts/slideLayout392.xml"/><Relationship Id="rId21" Type="http://schemas.openxmlformats.org/officeDocument/2006/relationships/slideLayout" Target="../slideLayouts/slideLayout410.xml"/><Relationship Id="rId7" Type="http://schemas.openxmlformats.org/officeDocument/2006/relationships/slideLayout" Target="../slideLayouts/slideLayout396.xml"/><Relationship Id="rId12" Type="http://schemas.openxmlformats.org/officeDocument/2006/relationships/slideLayout" Target="../slideLayouts/slideLayout401.xml"/><Relationship Id="rId17" Type="http://schemas.openxmlformats.org/officeDocument/2006/relationships/slideLayout" Target="../slideLayouts/slideLayout406.xml"/><Relationship Id="rId25" Type="http://schemas.openxmlformats.org/officeDocument/2006/relationships/slideLayout" Target="../slideLayouts/slideLayout414.xml"/><Relationship Id="rId2" Type="http://schemas.openxmlformats.org/officeDocument/2006/relationships/slideLayout" Target="../slideLayouts/slideLayout391.xml"/><Relationship Id="rId16" Type="http://schemas.openxmlformats.org/officeDocument/2006/relationships/slideLayout" Target="../slideLayouts/slideLayout405.xml"/><Relationship Id="rId20" Type="http://schemas.openxmlformats.org/officeDocument/2006/relationships/slideLayout" Target="../slideLayouts/slideLayout409.xml"/><Relationship Id="rId29" Type="http://schemas.openxmlformats.org/officeDocument/2006/relationships/slideLayout" Target="../slideLayouts/slideLayout418.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24" Type="http://schemas.openxmlformats.org/officeDocument/2006/relationships/slideLayout" Target="../slideLayouts/slideLayout413.xml"/><Relationship Id="rId32" Type="http://schemas.openxmlformats.org/officeDocument/2006/relationships/image" Target="../media/image75.emf"/><Relationship Id="rId5" Type="http://schemas.openxmlformats.org/officeDocument/2006/relationships/slideLayout" Target="../slideLayouts/slideLayout394.xml"/><Relationship Id="rId15" Type="http://schemas.openxmlformats.org/officeDocument/2006/relationships/slideLayout" Target="../slideLayouts/slideLayout404.xml"/><Relationship Id="rId23" Type="http://schemas.openxmlformats.org/officeDocument/2006/relationships/slideLayout" Target="../slideLayouts/slideLayout412.xml"/><Relationship Id="rId28" Type="http://schemas.openxmlformats.org/officeDocument/2006/relationships/slideLayout" Target="../slideLayouts/slideLayout417.xml"/><Relationship Id="rId10" Type="http://schemas.openxmlformats.org/officeDocument/2006/relationships/slideLayout" Target="../slideLayouts/slideLayout399.xml"/><Relationship Id="rId19" Type="http://schemas.openxmlformats.org/officeDocument/2006/relationships/slideLayout" Target="../slideLayouts/slideLayout408.xml"/><Relationship Id="rId31" Type="http://schemas.openxmlformats.org/officeDocument/2006/relationships/theme" Target="../theme/theme9.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4" Type="http://schemas.openxmlformats.org/officeDocument/2006/relationships/slideLayout" Target="../slideLayouts/slideLayout403.xml"/><Relationship Id="rId22" Type="http://schemas.openxmlformats.org/officeDocument/2006/relationships/slideLayout" Target="../slideLayouts/slideLayout411.xml"/><Relationship Id="rId27" Type="http://schemas.openxmlformats.org/officeDocument/2006/relationships/slideLayout" Target="../slideLayouts/slideLayout416.xml"/><Relationship Id="rId30" Type="http://schemas.openxmlformats.org/officeDocument/2006/relationships/slideLayout" Target="../slideLayouts/slideLayout4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marL="2286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Second level</a:t>
            </a:r>
          </a:p>
          <a:p>
            <a:pPr marL="228600" marR="0" lvl="2"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Third level</a:t>
            </a:r>
          </a:p>
          <a:p>
            <a:pPr marL="228600" marR="0" lvl="3"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Fourth level</a:t>
            </a:r>
          </a:p>
          <a:p>
            <a:pPr marL="228600" marR="0" lvl="4"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bwMode="auto">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38" r:id="rId1"/>
    <p:sldLayoutId id="2147485251" r:id="rId2"/>
    <p:sldLayoutId id="2147484609" r:id="rId3"/>
    <p:sldLayoutId id="2147485166" r:id="rId4"/>
    <p:sldLayoutId id="2147485273" r:id="rId5"/>
    <p:sldLayoutId id="2147485263" r:id="rId6"/>
    <p:sldLayoutId id="2147485266" r:id="rId7"/>
    <p:sldLayoutId id="2147485288" r:id="rId8"/>
    <p:sldLayoutId id="2147485265" r:id="rId9"/>
    <p:sldLayoutId id="2147485253" r:id="rId10"/>
    <p:sldLayoutId id="2147484710" r:id="rId11"/>
    <p:sldLayoutId id="2147485234" r:id="rId12"/>
    <p:sldLayoutId id="2147484240" r:id="rId13"/>
    <p:sldLayoutId id="2147484910" r:id="rId14"/>
    <p:sldLayoutId id="2147484911" r:id="rId15"/>
    <p:sldLayoutId id="2147485050" r:id="rId16"/>
    <p:sldLayoutId id="2147485165" r:id="rId17"/>
    <p:sldLayoutId id="2147484941" r:id="rId18"/>
    <p:sldLayoutId id="2147485245" r:id="rId19"/>
    <p:sldLayoutId id="2147485235" r:id="rId20"/>
    <p:sldLayoutId id="2147485244" r:id="rId21"/>
    <p:sldLayoutId id="2147485284" r:id="rId22"/>
    <p:sldLayoutId id="2147485281" r:id="rId23"/>
    <p:sldLayoutId id="2147484942" r:id="rId24"/>
    <p:sldLayoutId id="2147485138" r:id="rId25"/>
    <p:sldLayoutId id="2147485162" r:id="rId26"/>
    <p:sldLayoutId id="2147484639" r:id="rId27"/>
    <p:sldLayoutId id="2147484943" r:id="rId28"/>
    <p:sldLayoutId id="2147485298" r:id="rId29"/>
    <p:sldLayoutId id="2147484603" r:id="rId30"/>
    <p:sldLayoutId id="2147485297" r:id="rId31"/>
    <p:sldLayoutId id="2147485167" r:id="rId32"/>
    <p:sldLayoutId id="2147484833" r:id="rId33"/>
    <p:sldLayoutId id="2147485239" r:id="rId34"/>
    <p:sldLayoutId id="2147484834" r:id="rId35"/>
    <p:sldLayoutId id="2147484835" r:id="rId36"/>
    <p:sldLayoutId id="2147484922" r:id="rId37"/>
    <p:sldLayoutId id="2147485169" r:id="rId38"/>
    <p:sldLayoutId id="2147484923" r:id="rId39"/>
    <p:sldLayoutId id="2147484924" r:id="rId40"/>
    <p:sldLayoutId id="2147484839" r:id="rId41"/>
    <p:sldLayoutId id="2147484840" r:id="rId42"/>
    <p:sldLayoutId id="2147484841" r:id="rId43"/>
    <p:sldLayoutId id="2147484842" r:id="rId44"/>
    <p:sldLayoutId id="2147485236" r:id="rId45"/>
    <p:sldLayoutId id="2147484843" r:id="rId46"/>
    <p:sldLayoutId id="2147484938" r:id="rId47"/>
    <p:sldLayoutId id="2147484939" r:id="rId48"/>
    <p:sldLayoutId id="2147484940" r:id="rId49"/>
    <p:sldLayoutId id="2147485161" r:id="rId50"/>
    <p:sldLayoutId id="2147485152" r:id="rId51"/>
    <p:sldLayoutId id="2147485153" r:id="rId52"/>
    <p:sldLayoutId id="2147485154" r:id="rId53"/>
    <p:sldLayoutId id="2147484944" r:id="rId54"/>
    <p:sldLayoutId id="2147485232" r:id="rId55"/>
    <p:sldLayoutId id="2147484945" r:id="rId56"/>
    <p:sldLayoutId id="2147485290" r:id="rId57"/>
    <p:sldLayoutId id="2147485286" r:id="rId58"/>
    <p:sldLayoutId id="2147485137" r:id="rId59"/>
    <p:sldLayoutId id="2147485233" r:id="rId60"/>
    <p:sldLayoutId id="2147485139" r:id="rId61"/>
    <p:sldLayoutId id="2147485140" r:id="rId62"/>
    <p:sldLayoutId id="2147485141" r:id="rId63"/>
    <p:sldLayoutId id="2147485142" r:id="rId64"/>
    <p:sldLayoutId id="2147485170" r:id="rId65"/>
    <p:sldLayoutId id="2147485241" r:id="rId66"/>
    <p:sldLayoutId id="2147485242" r:id="rId67"/>
    <p:sldLayoutId id="2147485243" r:id="rId68"/>
    <p:sldLayoutId id="2147485246" r:id="rId69"/>
    <p:sldLayoutId id="2147485247" r:id="rId70"/>
    <p:sldLayoutId id="2147485171" r:id="rId71"/>
    <p:sldLayoutId id="2147485275" r:id="rId72"/>
    <p:sldLayoutId id="2147485277" r:id="rId73"/>
    <p:sldLayoutId id="2147484583" r:id="rId74"/>
    <p:sldLayoutId id="2147484640" r:id="rId75"/>
    <p:sldLayoutId id="2147485172" r:id="rId76"/>
    <p:sldLayoutId id="2147485256" r:id="rId77"/>
    <p:sldLayoutId id="2147484584" r:id="rId78"/>
    <p:sldLayoutId id="2147484249" r:id="rId79"/>
    <p:sldLayoutId id="2147484671" r:id="rId80"/>
    <p:sldLayoutId id="2147484673" r:id="rId81"/>
    <p:sldLayoutId id="2147484299" r:id="rId82"/>
    <p:sldLayoutId id="2147485283" r:id="rId83"/>
    <p:sldLayoutId id="2147485250" r:id="rId84"/>
    <p:sldLayoutId id="2147484263" r:id="rId85"/>
    <p:sldLayoutId id="2147485505" r:id="rId86"/>
    <p:sldLayoutId id="2147485507" r:id="rId87"/>
    <p:sldLayoutId id="2147485510" r:id="rId88"/>
    <p:sldLayoutId id="2147485511" r:id="rId8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20"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2"/>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9" cstate="email">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2626515797"/>
      </p:ext>
    </p:extLst>
  </p:cSld>
  <p:clrMap bg1="dk1" tx1="lt1" bg2="dk2" tx2="lt2" accent1="accent1" accent2="accent2" accent3="accent3" accent4="accent4" accent5="accent5" accent6="accent6" hlink="hlink" folHlink="folHlink"/>
  <p:sldLayoutIdLst>
    <p:sldLayoutId id="2147485577" r:id="rId1"/>
    <p:sldLayoutId id="2147485578" r:id="rId2"/>
    <p:sldLayoutId id="2147485579" r:id="rId3"/>
    <p:sldLayoutId id="2147485580" r:id="rId4"/>
    <p:sldLayoutId id="2147485581" r:id="rId5"/>
    <p:sldLayoutId id="2147485582" r:id="rId6"/>
    <p:sldLayoutId id="2147485583" r:id="rId7"/>
    <p:sldLayoutId id="2147485584" r:id="rId8"/>
    <p:sldLayoutId id="2147485585" r:id="rId9"/>
    <p:sldLayoutId id="2147485586" r:id="rId10"/>
    <p:sldLayoutId id="2147485587" r:id="rId11"/>
    <p:sldLayoutId id="2147485588" r:id="rId12"/>
    <p:sldLayoutId id="2147485589" r:id="rId13"/>
    <p:sldLayoutId id="2147485590" r:id="rId14"/>
    <p:sldLayoutId id="2147485591" r:id="rId15"/>
    <p:sldLayoutId id="2147485592" r:id="rId16"/>
    <p:sldLayoutId id="2147485593" r:id="rId17"/>
    <p:sldLayoutId id="2147485594" r:id="rId18"/>
    <p:sldLayoutId id="2147485595" r:id="rId19"/>
    <p:sldLayoutId id="2147485596" r:id="rId20"/>
    <p:sldLayoutId id="2147485597" r:id="rId21"/>
    <p:sldLayoutId id="2147485598" r:id="rId22"/>
    <p:sldLayoutId id="2147485599" r:id="rId23"/>
    <p:sldLayoutId id="2147485600" r:id="rId24"/>
    <p:sldLayoutId id="2147485601" r:id="rId25"/>
    <p:sldLayoutId id="2147485602" r:id="rId26"/>
    <p:sldLayoutId id="2147485603" r:id="rId27"/>
  </p:sldLayoutIdLst>
  <p:transition>
    <p:fade/>
  </p:transition>
  <p:txStyles>
    <p:titleStyle>
      <a:lvl1pPr algn="ctr" defTabSz="932089" rtl="0" eaLnBrk="1" latinLnBrk="0" hangingPunct="1">
        <a:lnSpc>
          <a:spcPct val="100000"/>
        </a:lnSpc>
        <a:spcBef>
          <a:spcPct val="0"/>
        </a:spcBef>
        <a:buNone/>
        <a:defRPr lang="en-US" sz="3198"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089" rtl="0" eaLnBrk="1" fontAlgn="auto" latinLnBrk="0" hangingPunct="1">
        <a:lnSpc>
          <a:spcPct val="100000"/>
        </a:lnSpc>
        <a:spcBef>
          <a:spcPts val="1199"/>
        </a:spcBef>
        <a:spcAft>
          <a:spcPts val="0"/>
        </a:spcAft>
        <a:buClrTx/>
        <a:buSzPct val="90000"/>
        <a:buFont typeface="Wingdings" panose="05000000000000000000" pitchFamily="2" charset="2"/>
        <a:buNone/>
        <a:tabLst/>
        <a:defRPr sz="2798"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08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0" marR="0" indent="0" algn="l" defTabSz="93208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599" kern="1200" spc="0" baseline="0">
          <a:gradFill>
            <a:gsLst>
              <a:gs pos="1250">
                <a:schemeClr val="tx1"/>
              </a:gs>
              <a:gs pos="100000">
                <a:schemeClr val="tx1"/>
              </a:gs>
            </a:gsLst>
            <a:lin ang="5400000" scaled="0"/>
          </a:gradFill>
          <a:latin typeface="+mn-lt"/>
          <a:ea typeface="+mn-ea"/>
          <a:cs typeface="+mn-cs"/>
        </a:defRPr>
      </a:lvl3pPr>
      <a:lvl4pPr marL="0" marR="0" indent="0" algn="l" defTabSz="932089" rtl="0" eaLnBrk="1" fontAlgn="auto" latinLnBrk="0" hangingPunct="1">
        <a:lnSpc>
          <a:spcPct val="100000"/>
        </a:lnSpc>
        <a:spcBef>
          <a:spcPts val="600"/>
        </a:spcBef>
        <a:spcAft>
          <a:spcPts val="600"/>
        </a:spcAft>
        <a:buClrTx/>
        <a:buSzPct val="90000"/>
        <a:buFont typeface="Wingdings" panose="05000000000000000000" pitchFamily="2" charset="2"/>
        <a:buNone/>
        <a:tabLst/>
        <a:defRPr sz="1399" kern="1200" cap="all" spc="100" baseline="0">
          <a:solidFill>
            <a:schemeClr val="accent1">
              <a:lumMod val="60000"/>
              <a:lumOff val="40000"/>
            </a:schemeClr>
          </a:solidFill>
          <a:latin typeface="+mj-lt"/>
          <a:ea typeface="+mn-ea"/>
          <a:cs typeface="+mn-cs"/>
        </a:defRPr>
      </a:lvl4pPr>
      <a:lvl5pPr marL="0" marR="0" indent="0" algn="l" defTabSz="932089" rtl="0" eaLnBrk="1" fontAlgn="auto" latinLnBrk="0" hangingPunct="1">
        <a:lnSpc>
          <a:spcPct val="100000"/>
        </a:lnSpc>
        <a:spcBef>
          <a:spcPts val="0"/>
        </a:spcBef>
        <a:spcAft>
          <a:spcPts val="600"/>
        </a:spcAft>
        <a:buClrTx/>
        <a:buSzPct val="90000"/>
        <a:buFont typeface="Wingdings" panose="05000000000000000000" pitchFamily="2" charset="2"/>
        <a:buNone/>
        <a:tabLst/>
        <a:defRPr sz="1399" kern="1200" spc="0" baseline="0">
          <a:gradFill>
            <a:gsLst>
              <a:gs pos="1250">
                <a:schemeClr val="tx1"/>
              </a:gs>
              <a:gs pos="100000">
                <a:schemeClr val="tx1"/>
              </a:gs>
            </a:gsLst>
            <a:lin ang="5400000" scaled="0"/>
          </a:gradFill>
          <a:latin typeface="+mn-lt"/>
          <a:ea typeface="+mn-ea"/>
          <a:cs typeface="+mn-cs"/>
        </a:defRPr>
      </a:lvl5pPr>
      <a:lvl6pPr marL="0" indent="0" algn="l" defTabSz="932089" rtl="0" eaLnBrk="1" latinLnBrk="0" hangingPunct="1">
        <a:spcBef>
          <a:spcPts val="0"/>
        </a:spcBef>
        <a:spcAft>
          <a:spcPts val="600"/>
        </a:spcAft>
        <a:buFont typeface="Arial" pitchFamily="34" charset="0"/>
        <a:buNone/>
        <a:defRPr sz="1399" b="1" kern="1200">
          <a:solidFill>
            <a:schemeClr val="tx1"/>
          </a:solidFill>
          <a:latin typeface="+mn-lt"/>
          <a:ea typeface="+mn-ea"/>
          <a:cs typeface="+mn-cs"/>
        </a:defRPr>
      </a:lvl6pPr>
      <a:lvl7pPr marL="0" indent="0" algn="l" defTabSz="932089" rtl="0" eaLnBrk="1" latinLnBrk="0" hangingPunct="1">
        <a:spcBef>
          <a:spcPts val="0"/>
        </a:spcBef>
        <a:spcAft>
          <a:spcPts val="600"/>
        </a:spcAft>
        <a:buFont typeface="Arial" pitchFamily="34" charset="0"/>
        <a:buNone/>
        <a:defRPr sz="1399" kern="1200">
          <a:solidFill>
            <a:schemeClr val="accent1">
              <a:lumMod val="60000"/>
              <a:lumOff val="40000"/>
            </a:schemeClr>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89" rtl="0" eaLnBrk="1" latinLnBrk="0" hangingPunct="1">
        <a:defRPr sz="1799" kern="1200">
          <a:solidFill>
            <a:schemeClr val="tx1"/>
          </a:solidFill>
          <a:latin typeface="+mn-lt"/>
          <a:ea typeface="+mn-ea"/>
          <a:cs typeface="+mn-cs"/>
        </a:defRPr>
      </a:lvl1pPr>
      <a:lvl2pPr marL="466045" algn="l" defTabSz="932089" rtl="0" eaLnBrk="1" latinLnBrk="0" hangingPunct="1">
        <a:defRPr sz="1799" kern="1200">
          <a:solidFill>
            <a:schemeClr val="tx1"/>
          </a:solidFill>
          <a:latin typeface="+mn-lt"/>
          <a:ea typeface="+mn-ea"/>
          <a:cs typeface="+mn-cs"/>
        </a:defRPr>
      </a:lvl2pPr>
      <a:lvl3pPr marL="932089" algn="l" defTabSz="932089" rtl="0" eaLnBrk="1" latinLnBrk="0" hangingPunct="1">
        <a:defRPr sz="1799" kern="1200">
          <a:solidFill>
            <a:schemeClr val="tx1"/>
          </a:solidFill>
          <a:latin typeface="+mn-lt"/>
          <a:ea typeface="+mn-ea"/>
          <a:cs typeface="+mn-cs"/>
        </a:defRPr>
      </a:lvl3pPr>
      <a:lvl4pPr marL="1398134" algn="l" defTabSz="932089" rtl="0" eaLnBrk="1" latinLnBrk="0" hangingPunct="1">
        <a:defRPr sz="1799" kern="1200">
          <a:solidFill>
            <a:schemeClr val="tx1"/>
          </a:solidFill>
          <a:latin typeface="+mn-lt"/>
          <a:ea typeface="+mn-ea"/>
          <a:cs typeface="+mn-cs"/>
        </a:defRPr>
      </a:lvl4pPr>
      <a:lvl5pPr marL="1864178" algn="l" defTabSz="932089" rtl="0" eaLnBrk="1" latinLnBrk="0" hangingPunct="1">
        <a:defRPr sz="1799" kern="1200">
          <a:solidFill>
            <a:schemeClr val="tx1"/>
          </a:solidFill>
          <a:latin typeface="+mn-lt"/>
          <a:ea typeface="+mn-ea"/>
          <a:cs typeface="+mn-cs"/>
        </a:defRPr>
      </a:lvl5pPr>
      <a:lvl6pPr marL="2330224" algn="l" defTabSz="932089" rtl="0" eaLnBrk="1" latinLnBrk="0" hangingPunct="1">
        <a:defRPr sz="1799" kern="1200">
          <a:solidFill>
            <a:schemeClr val="tx1"/>
          </a:solidFill>
          <a:latin typeface="+mn-lt"/>
          <a:ea typeface="+mn-ea"/>
          <a:cs typeface="+mn-cs"/>
        </a:defRPr>
      </a:lvl6pPr>
      <a:lvl7pPr marL="2796267" algn="l" defTabSz="932089" rtl="0" eaLnBrk="1" latinLnBrk="0" hangingPunct="1">
        <a:defRPr sz="1799" kern="1200">
          <a:solidFill>
            <a:schemeClr val="tx1"/>
          </a:solidFill>
          <a:latin typeface="+mn-lt"/>
          <a:ea typeface="+mn-ea"/>
          <a:cs typeface="+mn-cs"/>
        </a:defRPr>
      </a:lvl7pPr>
      <a:lvl8pPr marL="3262312" algn="l" defTabSz="932089" rtl="0" eaLnBrk="1" latinLnBrk="0" hangingPunct="1">
        <a:defRPr sz="1799" kern="1200">
          <a:solidFill>
            <a:schemeClr val="tx1"/>
          </a:solidFill>
          <a:latin typeface="+mn-lt"/>
          <a:ea typeface="+mn-ea"/>
          <a:cs typeface="+mn-cs"/>
        </a:defRPr>
      </a:lvl8pPr>
      <a:lvl9pPr marL="3728357" algn="l" defTabSz="93208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690755"/>
      </p:ext>
    </p:extLst>
  </p:cSld>
  <p:clrMap bg1="lt1" tx1="dk1" bg2="lt2" tx2="dk2" accent1="accent1" accent2="accent2" accent3="accent3" accent4="accent4" accent5="accent5" accent6="accent6" hlink="hlink" folHlink="folHlink"/>
  <p:sldLayoutIdLst>
    <p:sldLayoutId id="2147485605" r:id="rId1"/>
    <p:sldLayoutId id="2147485606" r:id="rId2"/>
    <p:sldLayoutId id="2147485607" r:id="rId3"/>
    <p:sldLayoutId id="2147485608" r:id="rId4"/>
    <p:sldLayoutId id="2147485609" r:id="rId5"/>
    <p:sldLayoutId id="2147485610" r:id="rId6"/>
    <p:sldLayoutId id="2147485611" r:id="rId7"/>
    <p:sldLayoutId id="2147485612" r:id="rId8"/>
    <p:sldLayoutId id="2147485613" r:id="rId9"/>
    <p:sldLayoutId id="2147485614" r:id="rId10"/>
    <p:sldLayoutId id="2147485615" r:id="rId11"/>
    <p:sldLayoutId id="2147485616" r:id="rId12"/>
    <p:sldLayoutId id="2147485617" r:id="rId13"/>
    <p:sldLayoutId id="2147485618" r:id="rId14"/>
    <p:sldLayoutId id="2147485619" r:id="rId15"/>
    <p:sldLayoutId id="2147485620" r:id="rId16"/>
    <p:sldLayoutId id="2147485621" r:id="rId17"/>
    <p:sldLayoutId id="2147485622" r:id="rId18"/>
    <p:sldLayoutId id="2147485623" r:id="rId19"/>
    <p:sldLayoutId id="2147485624" r:id="rId20"/>
    <p:sldLayoutId id="2147485625" r:id="rId21"/>
    <p:sldLayoutId id="2147485626" r:id="rId22"/>
    <p:sldLayoutId id="2147485627" r:id="rId23"/>
    <p:sldLayoutId id="2147485628" r:id="rId24"/>
    <p:sldLayoutId id="2147485629" r:id="rId25"/>
    <p:sldLayoutId id="2147485630" r:id="rId26"/>
    <p:sldLayoutId id="2147485631" r:id="rId27"/>
    <p:sldLayoutId id="2147485632" r:id="rId28"/>
    <p:sldLayoutId id="2147485633" r:id="rId29"/>
    <p:sldLayoutId id="2147485634" r:id="rId30"/>
    <p:sldLayoutId id="2147485635" r:id="rId31"/>
    <p:sldLayoutId id="2147485636" r:id="rId32"/>
    <p:sldLayoutId id="2147485637" r:id="rId33"/>
    <p:sldLayoutId id="2147485638" r:id="rId34"/>
    <p:sldLayoutId id="2147485639" r:id="rId35"/>
    <p:sldLayoutId id="2147485640" r:id="rId36"/>
    <p:sldLayoutId id="2147485641" r:id="rId37"/>
    <p:sldLayoutId id="2147485642" r:id="rId38"/>
    <p:sldLayoutId id="2147485643" r:id="rId39"/>
    <p:sldLayoutId id="2147485644" r:id="rId40"/>
    <p:sldLayoutId id="2147485645" r:id="rId41"/>
    <p:sldLayoutId id="2147485646" r:id="rId42"/>
    <p:sldLayoutId id="2147485647" r:id="rId43"/>
    <p:sldLayoutId id="2147485648" r:id="rId4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42250119"/>
      </p:ext>
    </p:extLst>
  </p:cSld>
  <p:clrMap bg1="lt1" tx1="dk1" bg2="lt2" tx2="dk2" accent1="accent1" accent2="accent2" accent3="accent3" accent4="accent4" accent5="accent5" accent6="accent6" hlink="hlink" folHlink="folHlink"/>
  <p:sldLayoutIdLst>
    <p:sldLayoutId id="2147485652" r:id="rId1"/>
    <p:sldLayoutId id="2147485653" r:id="rId2"/>
    <p:sldLayoutId id="2147485654" r:id="rId3"/>
    <p:sldLayoutId id="2147485655" r:id="rId4"/>
    <p:sldLayoutId id="2147485656" r:id="rId5"/>
    <p:sldLayoutId id="2147485657" r:id="rId6"/>
    <p:sldLayoutId id="2147485658" r:id="rId7"/>
    <p:sldLayoutId id="2147485659" r:id="rId8"/>
    <p:sldLayoutId id="2147485660" r:id="rId9"/>
    <p:sldLayoutId id="2147485661" r:id="rId10"/>
    <p:sldLayoutId id="2147485662" r:id="rId11"/>
    <p:sldLayoutId id="2147485663" r:id="rId12"/>
    <p:sldLayoutId id="2147485664" r:id="rId13"/>
    <p:sldLayoutId id="2147485665" r:id="rId14"/>
    <p:sldLayoutId id="2147485666" r:id="rId15"/>
    <p:sldLayoutId id="2147485667" r:id="rId16"/>
    <p:sldLayoutId id="2147485668" r:id="rId17"/>
    <p:sldLayoutId id="2147485669" r:id="rId18"/>
    <p:sldLayoutId id="2147485670" r:id="rId19"/>
    <p:sldLayoutId id="2147485671" r:id="rId20"/>
    <p:sldLayoutId id="2147485672" r:id="rId21"/>
    <p:sldLayoutId id="2147485673" r:id="rId22"/>
    <p:sldLayoutId id="2147485674" r:id="rId23"/>
    <p:sldLayoutId id="2147485675" r:id="rId24"/>
    <p:sldLayoutId id="2147485676" r:id="rId25"/>
    <p:sldLayoutId id="2147485677" r:id="rId26"/>
    <p:sldLayoutId id="2147485678" r:id="rId27"/>
    <p:sldLayoutId id="2147485679" r:id="rId28"/>
    <p:sldLayoutId id="2147485680" r:id="rId29"/>
    <p:sldLayoutId id="2147485681" r:id="rId30"/>
    <p:sldLayoutId id="2147485682" r:id="rId31"/>
    <p:sldLayoutId id="2147485683" r:id="rId32"/>
    <p:sldLayoutId id="2147485684" r:id="rId33"/>
    <p:sldLayoutId id="2147485685" r:id="rId34"/>
    <p:sldLayoutId id="2147485686" r:id="rId35"/>
    <p:sldLayoutId id="2147485687" r:id="rId36"/>
    <p:sldLayoutId id="2147485688" r:id="rId37"/>
    <p:sldLayoutId id="2147485689" r:id="rId38"/>
    <p:sldLayoutId id="2147485690" r:id="rId39"/>
    <p:sldLayoutId id="2147485691" r:id="rId40"/>
    <p:sldLayoutId id="2147485692" r:id="rId41"/>
    <p:sldLayoutId id="2147485693" r:id="rId42"/>
    <p:sldLayoutId id="2147485694" r:id="rId43"/>
    <p:sldLayoutId id="2147485695" r:id="rId44"/>
    <p:sldLayoutId id="2147485696" r:id="rId45"/>
    <p:sldLayoutId id="2147485697" r:id="rId46"/>
    <p:sldLayoutId id="2147485698" r:id="rId47"/>
    <p:sldLayoutId id="2147485699" r:id="rId48"/>
    <p:sldLayoutId id="2147485700" r:id="rId49"/>
    <p:sldLayoutId id="214748570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91F2C"/>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9DA33A7-B540-D92C-5C6F-84419C3B58C1}"/>
              </a:ext>
            </a:extLst>
          </p:cNvPr>
          <p:cNvGrpSpPr>
            <a:grpSpLocks noChangeAspect="1"/>
          </p:cNvGrpSpPr>
          <p:nvPr userDrawn="1"/>
        </p:nvGrpSpPr>
        <p:grpSpPr bwMode="auto">
          <a:xfrm rot="5400000">
            <a:off x="10659863" y="3998558"/>
            <a:ext cx="4597400" cy="1169987"/>
            <a:chOff x="1529" y="1423"/>
            <a:chExt cx="2896" cy="737"/>
          </a:xfrm>
        </p:grpSpPr>
        <p:sp>
          <p:nvSpPr>
            <p:cNvPr id="119" name="AutoShape 3">
              <a:extLst>
                <a:ext uri="{FF2B5EF4-FFF2-40B4-BE49-F238E27FC236}">
                  <a16:creationId xmlns:a16="http://schemas.microsoft.com/office/drawing/2014/main" id="{FD8F8481-1740-7DCD-ED5B-5FB7DABB6C5C}"/>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5">
              <a:extLst>
                <a:ext uri="{FF2B5EF4-FFF2-40B4-BE49-F238E27FC236}">
                  <a16:creationId xmlns:a16="http://schemas.microsoft.com/office/drawing/2014/main" id="{AC16B22D-A2E3-2D4D-3CB8-AF80941B4910}"/>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
              <a:extLst>
                <a:ext uri="{FF2B5EF4-FFF2-40B4-BE49-F238E27FC236}">
                  <a16:creationId xmlns:a16="http://schemas.microsoft.com/office/drawing/2014/main" id="{843D0F93-5760-EA93-874E-811A3C291C6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22" name="Rectangle 7">
              <a:extLst>
                <a:ext uri="{FF2B5EF4-FFF2-40B4-BE49-F238E27FC236}">
                  <a16:creationId xmlns:a16="http://schemas.microsoft.com/office/drawing/2014/main" id="{BB302225-B0E3-50E8-3C42-EFAE15F81D8A}"/>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23" name="Rectangle 8">
              <a:extLst>
                <a:ext uri="{FF2B5EF4-FFF2-40B4-BE49-F238E27FC236}">
                  <a16:creationId xmlns:a16="http://schemas.microsoft.com/office/drawing/2014/main" id="{52933C76-CFFA-65A2-05B4-2B8087469134}"/>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
              <a:extLst>
                <a:ext uri="{FF2B5EF4-FFF2-40B4-BE49-F238E27FC236}">
                  <a16:creationId xmlns:a16="http://schemas.microsoft.com/office/drawing/2014/main" id="{422C042B-FB12-89CF-8486-1C6CCC664EFF}"/>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125" name="Rectangle 10">
              <a:extLst>
                <a:ext uri="{FF2B5EF4-FFF2-40B4-BE49-F238E27FC236}">
                  <a16:creationId xmlns:a16="http://schemas.microsoft.com/office/drawing/2014/main" id="{9736017B-863B-E1E7-6991-1F69489CF791}"/>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 name="Rectangle 11">
              <a:extLst>
                <a:ext uri="{FF2B5EF4-FFF2-40B4-BE49-F238E27FC236}">
                  <a16:creationId xmlns:a16="http://schemas.microsoft.com/office/drawing/2014/main" id="{051A1FE0-B6B9-20C4-7C74-168C447B579E}"/>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12">
              <a:extLst>
                <a:ext uri="{FF2B5EF4-FFF2-40B4-BE49-F238E27FC236}">
                  <a16:creationId xmlns:a16="http://schemas.microsoft.com/office/drawing/2014/main" id="{BF3E87D0-C9B5-9B62-9B04-D626C6DCB4BF}"/>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3">
              <a:extLst>
                <a:ext uri="{FF2B5EF4-FFF2-40B4-BE49-F238E27FC236}">
                  <a16:creationId xmlns:a16="http://schemas.microsoft.com/office/drawing/2014/main" id="{6A21F405-24C2-04E6-27AC-6A0F3CA33CB1}"/>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129" name="Rectangle 14">
              <a:extLst>
                <a:ext uri="{FF2B5EF4-FFF2-40B4-BE49-F238E27FC236}">
                  <a16:creationId xmlns:a16="http://schemas.microsoft.com/office/drawing/2014/main" id="{C5210E58-A41F-2689-1F48-397977F47C1A}"/>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Rectangle 15">
              <a:extLst>
                <a:ext uri="{FF2B5EF4-FFF2-40B4-BE49-F238E27FC236}">
                  <a16:creationId xmlns:a16="http://schemas.microsoft.com/office/drawing/2014/main" id="{DD9642F3-CE70-98CE-E613-9D9A6AFA3FA9}"/>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16">
              <a:extLst>
                <a:ext uri="{FF2B5EF4-FFF2-40B4-BE49-F238E27FC236}">
                  <a16:creationId xmlns:a16="http://schemas.microsoft.com/office/drawing/2014/main" id="{5C52E7C7-B101-552C-E4BE-2DEB163E97C6}"/>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
              <a:extLst>
                <a:ext uri="{FF2B5EF4-FFF2-40B4-BE49-F238E27FC236}">
                  <a16:creationId xmlns:a16="http://schemas.microsoft.com/office/drawing/2014/main" id="{3C6C071B-0A97-2353-A38A-A05135F43829}"/>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8">
              <a:extLst>
                <a:ext uri="{FF2B5EF4-FFF2-40B4-BE49-F238E27FC236}">
                  <a16:creationId xmlns:a16="http://schemas.microsoft.com/office/drawing/2014/main" id="{8D7F0187-7FDF-60B8-DA6C-1315217C45A6}"/>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 name="Rectangle 50">
              <a:extLst>
                <a:ext uri="{FF2B5EF4-FFF2-40B4-BE49-F238E27FC236}">
                  <a16:creationId xmlns:a16="http://schemas.microsoft.com/office/drawing/2014/main" id="{3F2A56A5-A0BE-496D-D842-294AFF6902ED}"/>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51">
              <a:extLst>
                <a:ext uri="{FF2B5EF4-FFF2-40B4-BE49-F238E27FC236}">
                  <a16:creationId xmlns:a16="http://schemas.microsoft.com/office/drawing/2014/main" id="{D53D35CB-B9A5-4AA0-C99D-20724FF214E4}"/>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36" name="Rectangle 52">
              <a:extLst>
                <a:ext uri="{FF2B5EF4-FFF2-40B4-BE49-F238E27FC236}">
                  <a16:creationId xmlns:a16="http://schemas.microsoft.com/office/drawing/2014/main" id="{013F6C51-1DB6-3B9A-CCE7-A77904824F64}"/>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Rectangle 53">
              <a:extLst>
                <a:ext uri="{FF2B5EF4-FFF2-40B4-BE49-F238E27FC236}">
                  <a16:creationId xmlns:a16="http://schemas.microsoft.com/office/drawing/2014/main" id="{972C915F-82FC-EF2F-CB01-3520473EE153}"/>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138" name="Rectangle 54">
              <a:extLst>
                <a:ext uri="{FF2B5EF4-FFF2-40B4-BE49-F238E27FC236}">
                  <a16:creationId xmlns:a16="http://schemas.microsoft.com/office/drawing/2014/main" id="{02B5BFED-C7ED-DE18-6C77-ED58F9EAE861}"/>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55">
              <a:extLst>
                <a:ext uri="{FF2B5EF4-FFF2-40B4-BE49-F238E27FC236}">
                  <a16:creationId xmlns:a16="http://schemas.microsoft.com/office/drawing/2014/main" id="{A1E4EB03-3097-80FB-9425-FA68FEB8BA2B}"/>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140" name="Rectangle 56">
              <a:extLst>
                <a:ext uri="{FF2B5EF4-FFF2-40B4-BE49-F238E27FC236}">
                  <a16:creationId xmlns:a16="http://schemas.microsoft.com/office/drawing/2014/main" id="{B45AAB04-956C-F8D5-9CFF-C7CAAD8AD408}"/>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57">
              <a:extLst>
                <a:ext uri="{FF2B5EF4-FFF2-40B4-BE49-F238E27FC236}">
                  <a16:creationId xmlns:a16="http://schemas.microsoft.com/office/drawing/2014/main" id="{4EE801F8-1CDE-B902-3AD1-32CAFB57FFC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58">
              <a:extLst>
                <a:ext uri="{FF2B5EF4-FFF2-40B4-BE49-F238E27FC236}">
                  <a16:creationId xmlns:a16="http://schemas.microsoft.com/office/drawing/2014/main" id="{44BF98EB-1AF5-AE7D-4AF5-9714CA04B930}"/>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59">
              <a:extLst>
                <a:ext uri="{FF2B5EF4-FFF2-40B4-BE49-F238E27FC236}">
                  <a16:creationId xmlns:a16="http://schemas.microsoft.com/office/drawing/2014/main" id="{8382A1B4-A0F6-3D96-8A56-C557DBCC858F}"/>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144" name="Rectangle 60">
              <a:extLst>
                <a:ext uri="{FF2B5EF4-FFF2-40B4-BE49-F238E27FC236}">
                  <a16:creationId xmlns:a16="http://schemas.microsoft.com/office/drawing/2014/main" id="{02824914-D73C-6FED-46D0-2288ABDD79E9}"/>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61">
              <a:extLst>
                <a:ext uri="{FF2B5EF4-FFF2-40B4-BE49-F238E27FC236}">
                  <a16:creationId xmlns:a16="http://schemas.microsoft.com/office/drawing/2014/main" id="{B898F71B-8461-AF20-D0EB-3747CF7D7A95}"/>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6" name="Rectangle 62">
              <a:extLst>
                <a:ext uri="{FF2B5EF4-FFF2-40B4-BE49-F238E27FC236}">
                  <a16:creationId xmlns:a16="http://schemas.microsoft.com/office/drawing/2014/main" id="{0ED2A0D9-8FFB-6A72-0C87-D3FBE8DD560B}"/>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63">
              <a:extLst>
                <a:ext uri="{FF2B5EF4-FFF2-40B4-BE49-F238E27FC236}">
                  <a16:creationId xmlns:a16="http://schemas.microsoft.com/office/drawing/2014/main" id="{7187DD42-A1BC-545F-E550-9AB90FEF5024}"/>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Rectangle 64">
              <a:extLst>
                <a:ext uri="{FF2B5EF4-FFF2-40B4-BE49-F238E27FC236}">
                  <a16:creationId xmlns:a16="http://schemas.microsoft.com/office/drawing/2014/main" id="{46A585E2-5676-6D10-F38E-C297B1316CB0}"/>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9" name="Rectangle 65">
              <a:extLst>
                <a:ext uri="{FF2B5EF4-FFF2-40B4-BE49-F238E27FC236}">
                  <a16:creationId xmlns:a16="http://schemas.microsoft.com/office/drawing/2014/main" id="{FFD36222-1B6A-D06E-2C5A-2F60A5EAE6D3}"/>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6">
              <a:extLst>
                <a:ext uri="{FF2B5EF4-FFF2-40B4-BE49-F238E27FC236}">
                  <a16:creationId xmlns:a16="http://schemas.microsoft.com/office/drawing/2014/main" id="{00F569C3-F0A6-AB68-37D6-E27337A28FF6}"/>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1" name="Rectangle 67">
              <a:extLst>
                <a:ext uri="{FF2B5EF4-FFF2-40B4-BE49-F238E27FC236}">
                  <a16:creationId xmlns:a16="http://schemas.microsoft.com/office/drawing/2014/main" id="{5C4F74AF-7392-DCBE-3211-62F780DE1BF6}"/>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Rectangle 68">
              <a:extLst>
                <a:ext uri="{FF2B5EF4-FFF2-40B4-BE49-F238E27FC236}">
                  <a16:creationId xmlns:a16="http://schemas.microsoft.com/office/drawing/2014/main" id="{95D4825E-9710-87BD-E884-DBB8DDC06BF6}"/>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53" name="Rectangle 69">
              <a:extLst>
                <a:ext uri="{FF2B5EF4-FFF2-40B4-BE49-F238E27FC236}">
                  <a16:creationId xmlns:a16="http://schemas.microsoft.com/office/drawing/2014/main" id="{D7268F75-6836-AB66-2B3F-908AAFA5EC0D}"/>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70">
              <a:extLst>
                <a:ext uri="{FF2B5EF4-FFF2-40B4-BE49-F238E27FC236}">
                  <a16:creationId xmlns:a16="http://schemas.microsoft.com/office/drawing/2014/main" id="{52E57C19-0592-FE59-DDF3-EE3FB916CC6F}"/>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155" name="Rectangle 71">
              <a:extLst>
                <a:ext uri="{FF2B5EF4-FFF2-40B4-BE49-F238E27FC236}">
                  <a16:creationId xmlns:a16="http://schemas.microsoft.com/office/drawing/2014/main" id="{EF9DB0E0-90C5-3027-7810-63E6563E5E9E}"/>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6" name="Rectangle 72">
              <a:extLst>
                <a:ext uri="{FF2B5EF4-FFF2-40B4-BE49-F238E27FC236}">
                  <a16:creationId xmlns:a16="http://schemas.microsoft.com/office/drawing/2014/main" id="{10245491-7751-4924-BB65-172A06E4862A}"/>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73">
              <a:extLst>
                <a:ext uri="{FF2B5EF4-FFF2-40B4-BE49-F238E27FC236}">
                  <a16:creationId xmlns:a16="http://schemas.microsoft.com/office/drawing/2014/main" id="{35336BF9-AA79-A5E1-0EB3-5A8E319B64DC}"/>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4">
              <a:extLst>
                <a:ext uri="{FF2B5EF4-FFF2-40B4-BE49-F238E27FC236}">
                  <a16:creationId xmlns:a16="http://schemas.microsoft.com/office/drawing/2014/main" id="{1383C4D8-F22F-09DA-F5FF-0C7796E37D2C}"/>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159" name="Rectangle 75">
              <a:extLst>
                <a:ext uri="{FF2B5EF4-FFF2-40B4-BE49-F238E27FC236}">
                  <a16:creationId xmlns:a16="http://schemas.microsoft.com/office/drawing/2014/main" id="{F8A291F3-5F05-4D9F-FF98-0E938224AB49}"/>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0" name="Rectangle 76">
              <a:extLst>
                <a:ext uri="{FF2B5EF4-FFF2-40B4-BE49-F238E27FC236}">
                  <a16:creationId xmlns:a16="http://schemas.microsoft.com/office/drawing/2014/main" id="{711EA30E-FBA6-A45D-3AB5-9BFAAA4F74EC}"/>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Rectangle 80">
              <a:extLst>
                <a:ext uri="{FF2B5EF4-FFF2-40B4-BE49-F238E27FC236}">
                  <a16:creationId xmlns:a16="http://schemas.microsoft.com/office/drawing/2014/main" id="{402CC45E-E3F7-99AE-4246-EDA17B251F58}"/>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81">
              <a:extLst>
                <a:ext uri="{FF2B5EF4-FFF2-40B4-BE49-F238E27FC236}">
                  <a16:creationId xmlns:a16="http://schemas.microsoft.com/office/drawing/2014/main" id="{7A7BC5CE-43ED-9824-000C-93E38EE637C7}"/>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82">
              <a:extLst>
                <a:ext uri="{FF2B5EF4-FFF2-40B4-BE49-F238E27FC236}">
                  <a16:creationId xmlns:a16="http://schemas.microsoft.com/office/drawing/2014/main" id="{BCB32392-D5A3-18DE-86D7-01DD99BBC918}"/>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Rectangle 83">
              <a:extLst>
                <a:ext uri="{FF2B5EF4-FFF2-40B4-BE49-F238E27FC236}">
                  <a16:creationId xmlns:a16="http://schemas.microsoft.com/office/drawing/2014/main" id="{79267542-F45B-FE9D-7594-11FCC092E62F}"/>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4">
              <a:extLst>
                <a:ext uri="{FF2B5EF4-FFF2-40B4-BE49-F238E27FC236}">
                  <a16:creationId xmlns:a16="http://schemas.microsoft.com/office/drawing/2014/main" id="{5E2C6282-8E46-D364-8318-83935ED33B79}"/>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6" name="Rectangle 85">
              <a:extLst>
                <a:ext uri="{FF2B5EF4-FFF2-40B4-BE49-F238E27FC236}">
                  <a16:creationId xmlns:a16="http://schemas.microsoft.com/office/drawing/2014/main" id="{0B393802-D21D-8975-8C36-162D7BEA6CBE}"/>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7" name="Rectangle 86">
              <a:extLst>
                <a:ext uri="{FF2B5EF4-FFF2-40B4-BE49-F238E27FC236}">
                  <a16:creationId xmlns:a16="http://schemas.microsoft.com/office/drawing/2014/main" id="{2BDA9813-AFDC-79C6-DB26-1598AF6BAC16}"/>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a:extLst>
                <a:ext uri="{FF2B5EF4-FFF2-40B4-BE49-F238E27FC236}">
                  <a16:creationId xmlns:a16="http://schemas.microsoft.com/office/drawing/2014/main" id="{411F874A-C6B0-2C8F-8D80-3B948A0EBB16}"/>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88">
              <a:extLst>
                <a:ext uri="{FF2B5EF4-FFF2-40B4-BE49-F238E27FC236}">
                  <a16:creationId xmlns:a16="http://schemas.microsoft.com/office/drawing/2014/main" id="{5EDB1A6F-DD18-9038-C5CB-11B96B5AD004}"/>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70" name="Rectangle 89">
              <a:extLst>
                <a:ext uri="{FF2B5EF4-FFF2-40B4-BE49-F238E27FC236}">
                  <a16:creationId xmlns:a16="http://schemas.microsoft.com/office/drawing/2014/main" id="{46792FFA-8B4A-C9D5-30FE-6EF4E38DCE65}"/>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90">
              <a:extLst>
                <a:ext uri="{FF2B5EF4-FFF2-40B4-BE49-F238E27FC236}">
                  <a16:creationId xmlns:a16="http://schemas.microsoft.com/office/drawing/2014/main" id="{533D95D6-B403-DDFC-4D98-E8B06E1E0DEF}"/>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172" name="Rectangle 91">
              <a:extLst>
                <a:ext uri="{FF2B5EF4-FFF2-40B4-BE49-F238E27FC236}">
                  <a16:creationId xmlns:a16="http://schemas.microsoft.com/office/drawing/2014/main" id="{0EFB16E1-B610-3E34-788E-531055F75C6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3" name="Rectangle 92">
              <a:extLst>
                <a:ext uri="{FF2B5EF4-FFF2-40B4-BE49-F238E27FC236}">
                  <a16:creationId xmlns:a16="http://schemas.microsoft.com/office/drawing/2014/main" id="{56EADEF5-92BD-E31B-D7BA-CB2FFC75240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4" name="Rectangle 93">
              <a:extLst>
                <a:ext uri="{FF2B5EF4-FFF2-40B4-BE49-F238E27FC236}">
                  <a16:creationId xmlns:a16="http://schemas.microsoft.com/office/drawing/2014/main" id="{A4651563-725A-42FB-A551-7BD595DAAB2A}"/>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94">
              <a:extLst>
                <a:ext uri="{FF2B5EF4-FFF2-40B4-BE49-F238E27FC236}">
                  <a16:creationId xmlns:a16="http://schemas.microsoft.com/office/drawing/2014/main" id="{8E565B76-5606-9BEE-3C2A-9EC9CCB09C36}"/>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176" name="Rectangle 95">
              <a:extLst>
                <a:ext uri="{FF2B5EF4-FFF2-40B4-BE49-F238E27FC236}">
                  <a16:creationId xmlns:a16="http://schemas.microsoft.com/office/drawing/2014/main" id="{0F7BBE85-752A-FE9A-9AC7-2922CC388619}"/>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7" name="Rectangle 96">
              <a:extLst>
                <a:ext uri="{FF2B5EF4-FFF2-40B4-BE49-F238E27FC236}">
                  <a16:creationId xmlns:a16="http://schemas.microsoft.com/office/drawing/2014/main" id="{FA2EC768-776D-DD02-C600-5E5FAA7E5545}"/>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8" name="Rectangle 97">
              <a:extLst>
                <a:ext uri="{FF2B5EF4-FFF2-40B4-BE49-F238E27FC236}">
                  <a16:creationId xmlns:a16="http://schemas.microsoft.com/office/drawing/2014/main" id="{CD790AAF-4BA3-B493-2F1F-BDA41E09AB78}"/>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98">
              <a:extLst>
                <a:ext uri="{FF2B5EF4-FFF2-40B4-BE49-F238E27FC236}">
                  <a16:creationId xmlns:a16="http://schemas.microsoft.com/office/drawing/2014/main" id="{2CF19095-ED9C-843C-9981-F0ACEB0647B6}"/>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9">
              <a:extLst>
                <a:ext uri="{FF2B5EF4-FFF2-40B4-BE49-F238E27FC236}">
                  <a16:creationId xmlns:a16="http://schemas.microsoft.com/office/drawing/2014/main" id="{601060D9-AF0F-2218-FF44-DDDF17F63939}"/>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81" name="Rectangle 100">
              <a:extLst>
                <a:ext uri="{FF2B5EF4-FFF2-40B4-BE49-F238E27FC236}">
                  <a16:creationId xmlns:a16="http://schemas.microsoft.com/office/drawing/2014/main" id="{034DA969-8FFB-7F4C-234B-DFFD70ABC48C}"/>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01">
              <a:extLst>
                <a:ext uri="{FF2B5EF4-FFF2-40B4-BE49-F238E27FC236}">
                  <a16:creationId xmlns:a16="http://schemas.microsoft.com/office/drawing/2014/main" id="{2B90725F-25AD-06DC-A4E6-C1157B9F8E88}"/>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02">
              <a:extLst>
                <a:ext uri="{FF2B5EF4-FFF2-40B4-BE49-F238E27FC236}">
                  <a16:creationId xmlns:a16="http://schemas.microsoft.com/office/drawing/2014/main" id="{B0A061F4-3DDD-6387-1B95-368CF9659D3C}"/>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4" name="Rectangle 103">
              <a:extLst>
                <a:ext uri="{FF2B5EF4-FFF2-40B4-BE49-F238E27FC236}">
                  <a16:creationId xmlns:a16="http://schemas.microsoft.com/office/drawing/2014/main" id="{7026A3C0-5DC0-E561-8FAB-5BCAE95155DD}"/>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5" name="Rectangle 14">
              <a:extLst>
                <a:ext uri="{FF2B5EF4-FFF2-40B4-BE49-F238E27FC236}">
                  <a16:creationId xmlns:a16="http://schemas.microsoft.com/office/drawing/2014/main" id="{885C7EC7-330E-1F87-D344-A2A1E2819EA0}"/>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6" name="Rectangle 95">
              <a:extLst>
                <a:ext uri="{FF2B5EF4-FFF2-40B4-BE49-F238E27FC236}">
                  <a16:creationId xmlns:a16="http://schemas.microsoft.com/office/drawing/2014/main" id="{1B403542-3C4C-EA16-AA2D-E3817F52C34E}"/>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031004964"/>
      </p:ext>
    </p:extLst>
  </p:cSld>
  <p:clrMap bg1="lt1" tx1="dk1" bg2="lt2" tx2="dk2" accent1="accent1" accent2="accent2" accent3="accent3" accent4="accent4" accent5="accent5" accent6="accent6" hlink="hlink" folHlink="folHlink"/>
  <p:sldLayoutIdLst>
    <p:sldLayoutId id="2147485237" r:id="rId1"/>
    <p:sldLayoutId id="2147485252" r:id="rId2"/>
    <p:sldLayoutId id="2147485294" r:id="rId3"/>
    <p:sldLayoutId id="2147485292" r:id="rId4"/>
    <p:sldLayoutId id="2147485293" r:id="rId5"/>
    <p:sldLayoutId id="2147485174" r:id="rId6"/>
    <p:sldLayoutId id="2147485175" r:id="rId7"/>
    <p:sldLayoutId id="2147485274" r:id="rId8"/>
    <p:sldLayoutId id="2147485259" r:id="rId9"/>
    <p:sldLayoutId id="2147485267" r:id="rId10"/>
    <p:sldLayoutId id="2147485291" r:id="rId11"/>
    <p:sldLayoutId id="2147485264" r:id="rId12"/>
    <p:sldLayoutId id="2147485176" r:id="rId13"/>
    <p:sldLayoutId id="2147485177" r:id="rId14"/>
    <p:sldLayoutId id="2147485178" r:id="rId15"/>
    <p:sldLayoutId id="2147485179" r:id="rId16"/>
    <p:sldLayoutId id="2147485180" r:id="rId17"/>
    <p:sldLayoutId id="2147485181" r:id="rId18"/>
    <p:sldLayoutId id="2147485182" r:id="rId19"/>
    <p:sldLayoutId id="2147485285" r:id="rId20"/>
    <p:sldLayoutId id="2147485183" r:id="rId21"/>
    <p:sldLayoutId id="2147485184" r:id="rId22"/>
    <p:sldLayoutId id="2147485185" r:id="rId23"/>
    <p:sldLayoutId id="2147485296" r:id="rId24"/>
    <p:sldLayoutId id="2147485186" r:id="rId25"/>
    <p:sldLayoutId id="2147485295" r:id="rId26"/>
    <p:sldLayoutId id="2147485187" r:id="rId27"/>
    <p:sldLayoutId id="2147485188" r:id="rId28"/>
    <p:sldLayoutId id="2147485190" r:id="rId29"/>
    <p:sldLayoutId id="2147485191" r:id="rId30"/>
    <p:sldLayoutId id="2147485192" r:id="rId31"/>
    <p:sldLayoutId id="2147485193" r:id="rId32"/>
    <p:sldLayoutId id="2147485194" r:id="rId33"/>
    <p:sldLayoutId id="2147485195" r:id="rId34"/>
    <p:sldLayoutId id="2147485196" r:id="rId35"/>
    <p:sldLayoutId id="2147485197" r:id="rId36"/>
    <p:sldLayoutId id="2147485198" r:id="rId37"/>
    <p:sldLayoutId id="2147485199" r:id="rId38"/>
    <p:sldLayoutId id="2147485200" r:id="rId39"/>
    <p:sldLayoutId id="2147485201" r:id="rId40"/>
    <p:sldLayoutId id="2147485202" r:id="rId41"/>
    <p:sldLayoutId id="2147485203" r:id="rId42"/>
    <p:sldLayoutId id="2147485204" r:id="rId43"/>
    <p:sldLayoutId id="2147485205" r:id="rId44"/>
    <p:sldLayoutId id="2147485206" r:id="rId45"/>
    <p:sldLayoutId id="2147485207" r:id="rId46"/>
    <p:sldLayoutId id="2147485208" r:id="rId47"/>
    <p:sldLayoutId id="2147485209" r:id="rId48"/>
    <p:sldLayoutId id="2147485210" r:id="rId49"/>
    <p:sldLayoutId id="2147485211" r:id="rId50"/>
    <p:sldLayoutId id="2147485212" r:id="rId51"/>
    <p:sldLayoutId id="2147485213" r:id="rId52"/>
    <p:sldLayoutId id="2147485214" r:id="rId53"/>
    <p:sldLayoutId id="2147485215" r:id="rId54"/>
    <p:sldLayoutId id="2147485216" r:id="rId55"/>
    <p:sldLayoutId id="2147485217" r:id="rId56"/>
    <p:sldLayoutId id="2147485240" r:id="rId57"/>
    <p:sldLayoutId id="2147485278" r:id="rId58"/>
    <p:sldLayoutId id="2147485276" r:id="rId59"/>
    <p:sldLayoutId id="2147485222" r:id="rId60"/>
    <p:sldLayoutId id="2147485220" r:id="rId61"/>
    <p:sldLayoutId id="2147485260" r:id="rId62"/>
    <p:sldLayoutId id="2147485261" r:id="rId63"/>
    <p:sldLayoutId id="2147485221" r:id="rId64"/>
    <p:sldLayoutId id="2147485219" r:id="rId65"/>
    <p:sldLayoutId id="2147485223" r:id="rId66"/>
    <p:sldLayoutId id="2147485258" r:id="rId67"/>
    <p:sldLayoutId id="2147485224" r:id="rId68"/>
    <p:sldLayoutId id="2147485225" r:id="rId69"/>
    <p:sldLayoutId id="2147485282" r:id="rId70"/>
    <p:sldLayoutId id="2147485226" r:id="rId71"/>
    <p:sldLayoutId id="2147485249" r:id="rId72"/>
    <p:sldLayoutId id="2147485230" r:id="rId73"/>
    <p:sldLayoutId id="2147485227"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3747445"/>
      </p:ext>
    </p:extLst>
  </p:cSld>
  <p:clrMap bg1="lt1" tx1="dk1" bg2="lt2" tx2="dk2" accent1="accent1" accent2="accent2" accent3="accent3" accent4="accent4" accent5="accent5" accent6="accent6" hlink="hlink" folHlink="folHlink"/>
  <p:sldLayoutIdLst>
    <p:sldLayoutId id="2147485301" r:id="rId1"/>
    <p:sldLayoutId id="2147485302" r:id="rId2"/>
    <p:sldLayoutId id="2147485303" r:id="rId3"/>
    <p:sldLayoutId id="2147485304" r:id="rId4"/>
    <p:sldLayoutId id="2147485305" r:id="rId5"/>
    <p:sldLayoutId id="2147485306" r:id="rId6"/>
    <p:sldLayoutId id="2147485307" r:id="rId7"/>
    <p:sldLayoutId id="2147485308" r:id="rId8"/>
    <p:sldLayoutId id="2147485309" r:id="rId9"/>
    <p:sldLayoutId id="2147485310" r:id="rId10"/>
    <p:sldLayoutId id="2147485311" r:id="rId11"/>
    <p:sldLayoutId id="2147485312" r:id="rId12"/>
    <p:sldLayoutId id="2147485313" r:id="rId13"/>
    <p:sldLayoutId id="2147485314" r:id="rId14"/>
    <p:sldLayoutId id="2147485315" r:id="rId15"/>
    <p:sldLayoutId id="2147485316" r:id="rId16"/>
    <p:sldLayoutId id="2147485317" r:id="rId17"/>
    <p:sldLayoutId id="2147485318" r:id="rId18"/>
    <p:sldLayoutId id="2147485319" r:id="rId19"/>
    <p:sldLayoutId id="2147485320" r:id="rId20"/>
    <p:sldLayoutId id="2147485321" r:id="rId21"/>
    <p:sldLayoutId id="2147485322" r:id="rId22"/>
    <p:sldLayoutId id="2147485323" r:id="rId23"/>
    <p:sldLayoutId id="2147485324" r:id="rId24"/>
    <p:sldLayoutId id="2147485325" r:id="rId25"/>
    <p:sldLayoutId id="2147485326" r:id="rId26"/>
    <p:sldLayoutId id="2147485327" r:id="rId27"/>
    <p:sldLayoutId id="2147485328" r:id="rId28"/>
    <p:sldLayoutId id="2147485329" r:id="rId29"/>
    <p:sldLayoutId id="2147485330" r:id="rId30"/>
    <p:sldLayoutId id="2147485331" r:id="rId31"/>
    <p:sldLayoutId id="2147485332" r:id="rId32"/>
    <p:sldLayoutId id="2147485333" r:id="rId33"/>
    <p:sldLayoutId id="2147485334" r:id="rId34"/>
    <p:sldLayoutId id="2147485335" r:id="rId35"/>
    <p:sldLayoutId id="2147485336" r:id="rId36"/>
    <p:sldLayoutId id="2147485337" r:id="rId37"/>
    <p:sldLayoutId id="2147485338" r:id="rId38"/>
    <p:sldLayoutId id="2147485339" r:id="rId39"/>
    <p:sldLayoutId id="2147485340" r:id="rId40"/>
    <p:sldLayoutId id="2147485341" r:id="rId41"/>
    <p:sldLayoutId id="2147485342" r:id="rId42"/>
    <p:sldLayoutId id="2147485343" r:id="rId43"/>
    <p:sldLayoutId id="2147485344" r:id="rId44"/>
    <p:sldLayoutId id="2147485345" r:id="rId45"/>
    <p:sldLayoutId id="2147485346" r:id="rId46"/>
    <p:sldLayoutId id="2147485347" r:id="rId47"/>
    <p:sldLayoutId id="2147485348" r:id="rId48"/>
    <p:sldLayoutId id="2147485349" r:id="rId49"/>
    <p:sldLayoutId id="2147485350" r:id="rId50"/>
    <p:sldLayoutId id="2147485351" r:id="rId51"/>
    <p:sldLayoutId id="2147485352" r:id="rId52"/>
    <p:sldLayoutId id="2147485353" r:id="rId53"/>
    <p:sldLayoutId id="2147485354" r:id="rId54"/>
    <p:sldLayoutId id="2147485355" r:id="rId55"/>
    <p:sldLayoutId id="2147485356" r:id="rId56"/>
    <p:sldLayoutId id="2147485357" r:id="rId57"/>
    <p:sldLayoutId id="2147485358" r:id="rId58"/>
    <p:sldLayoutId id="2147485359" r:id="rId59"/>
    <p:sldLayoutId id="2147485360" r:id="rId6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35749872"/>
      </p:ext>
    </p:extLst>
  </p:cSld>
  <p:clrMap bg1="lt1" tx1="dk1" bg2="lt2" tx2="dk2" accent1="accent1" accent2="accent2" accent3="accent3" accent4="accent4" accent5="accent5" accent6="accent6" hlink="hlink" folHlink="folHlink"/>
  <p:sldLayoutIdLst>
    <p:sldLayoutId id="2147485362" r:id="rId1"/>
    <p:sldLayoutId id="2147485363" r:id="rId2"/>
    <p:sldLayoutId id="2147485364" r:id="rId3"/>
    <p:sldLayoutId id="2147485365" r:id="rId4"/>
    <p:sldLayoutId id="2147485366" r:id="rId5"/>
    <p:sldLayoutId id="2147485367" r:id="rId6"/>
    <p:sldLayoutId id="2147485368" r:id="rId7"/>
    <p:sldLayoutId id="2147485369" r:id="rId8"/>
    <p:sldLayoutId id="2147485370" r:id="rId9"/>
    <p:sldLayoutId id="2147485371" r:id="rId10"/>
    <p:sldLayoutId id="2147485372" r:id="rId11"/>
    <p:sldLayoutId id="2147485373" r:id="rId12"/>
    <p:sldLayoutId id="2147485374" r:id="rId13"/>
    <p:sldLayoutId id="2147485375" r:id="rId14"/>
    <p:sldLayoutId id="2147485376" r:id="rId15"/>
    <p:sldLayoutId id="2147485377" r:id="rId16"/>
    <p:sldLayoutId id="2147485378" r:id="rId17"/>
    <p:sldLayoutId id="2147485379" r:id="rId18"/>
    <p:sldLayoutId id="2147485380" r:id="rId19"/>
    <p:sldLayoutId id="2147485381" r:id="rId20"/>
    <p:sldLayoutId id="2147485382" r:id="rId21"/>
    <p:sldLayoutId id="2147485383" r:id="rId22"/>
    <p:sldLayoutId id="2147485384" r:id="rId23"/>
    <p:sldLayoutId id="2147485385" r:id="rId24"/>
    <p:sldLayoutId id="2147485386" r:id="rId25"/>
    <p:sldLayoutId id="2147485387" r:id="rId26"/>
    <p:sldLayoutId id="2147485388" r:id="rId27"/>
    <p:sldLayoutId id="2147485389" r:id="rId28"/>
    <p:sldLayoutId id="2147485390" r:id="rId29"/>
    <p:sldLayoutId id="2147485391" r:id="rId30"/>
    <p:sldLayoutId id="2147485392" r:id="rId31"/>
    <p:sldLayoutId id="2147485393" r:id="rId32"/>
    <p:sldLayoutId id="2147485394" r:id="rId33"/>
    <p:sldLayoutId id="2147485395" r:id="rId34"/>
    <p:sldLayoutId id="2147485396" r:id="rId35"/>
    <p:sldLayoutId id="2147485397" r:id="rId36"/>
    <p:sldLayoutId id="2147485398" r:id="rId37"/>
    <p:sldLayoutId id="2147485399" r:id="rId38"/>
    <p:sldLayoutId id="2147485400" r:id="rId39"/>
    <p:sldLayoutId id="2147485401" r:id="rId40"/>
    <p:sldLayoutId id="2147485402" r:id="rId41"/>
    <p:sldLayoutId id="2147485403" r:id="rId42"/>
    <p:sldLayoutId id="2147485404" r:id="rId43"/>
    <p:sldLayoutId id="2147485405" r:id="rId44"/>
    <p:sldLayoutId id="2147485406" r:id="rId45"/>
    <p:sldLayoutId id="2147485407" r:id="rId46"/>
    <p:sldLayoutId id="2147485408" r:id="rId47"/>
    <p:sldLayoutId id="2147485409" r:id="rId48"/>
    <p:sldLayoutId id="2147485410" r:id="rId49"/>
    <p:sldLayoutId id="2147485411" r:id="rId50"/>
    <p:sldLayoutId id="2147485412" r:id="rId51"/>
    <p:sldLayoutId id="2147485413" r:id="rId52"/>
    <p:sldLayoutId id="2147485414" r:id="rId53"/>
    <p:sldLayoutId id="2147485415" r:id="rId54"/>
    <p:sldLayoutId id="2147485416" r:id="rId55"/>
    <p:sldLayoutId id="2147485417" r:id="rId56"/>
    <p:sldLayoutId id="2147485418" r:id="rId57"/>
    <p:sldLayoutId id="2147485419" r:id="rId58"/>
    <p:sldLayoutId id="2147485420" r:id="rId59"/>
    <p:sldLayoutId id="2147485421" r:id="rId60"/>
    <p:sldLayoutId id="2147485422" r:id="rId6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57459948"/>
      </p:ext>
    </p:extLst>
  </p:cSld>
  <p:clrMap bg1="lt1" tx1="dk1" bg2="lt2" tx2="dk2" accent1="accent1" accent2="accent2" accent3="accent3" accent4="accent4" accent5="accent5" accent6="accent6" hlink="hlink" folHlink="folHlink"/>
  <p:sldLayoutIdLst>
    <p:sldLayoutId id="2147485424" r:id="rId1"/>
    <p:sldLayoutId id="2147485425" r:id="rId2"/>
    <p:sldLayoutId id="2147485426" r:id="rId3"/>
    <p:sldLayoutId id="2147485427" r:id="rId4"/>
    <p:sldLayoutId id="2147485428" r:id="rId5"/>
    <p:sldLayoutId id="2147485429" r:id="rId6"/>
    <p:sldLayoutId id="2147485430" r:id="rId7"/>
    <p:sldLayoutId id="2147485431" r:id="rId8"/>
    <p:sldLayoutId id="2147485432" r:id="rId9"/>
    <p:sldLayoutId id="2147485433" r:id="rId10"/>
    <p:sldLayoutId id="2147485434" r:id="rId11"/>
    <p:sldLayoutId id="2147485435" r:id="rId12"/>
    <p:sldLayoutId id="2147485436" r:id="rId13"/>
    <p:sldLayoutId id="2147485437" r:id="rId14"/>
    <p:sldLayoutId id="2147485438" r:id="rId15"/>
    <p:sldLayoutId id="2147485439" r:id="rId16"/>
    <p:sldLayoutId id="2147485440" r:id="rId17"/>
    <p:sldLayoutId id="2147485441" r:id="rId18"/>
    <p:sldLayoutId id="2147485442" r:id="rId19"/>
    <p:sldLayoutId id="2147485443" r:id="rId20"/>
    <p:sldLayoutId id="2147485444" r:id="rId21"/>
    <p:sldLayoutId id="2147485445" r:id="rId22"/>
    <p:sldLayoutId id="2147485446" r:id="rId23"/>
    <p:sldLayoutId id="2147485447" r:id="rId24"/>
    <p:sldLayoutId id="2147485448" r:id="rId25"/>
    <p:sldLayoutId id="2147485449" r:id="rId26"/>
    <p:sldLayoutId id="2147485450" r:id="rId27"/>
    <p:sldLayoutId id="2147485451" r:id="rId28"/>
    <p:sldLayoutId id="2147485452" r:id="rId29"/>
    <p:sldLayoutId id="2147485453" r:id="rId30"/>
    <p:sldLayoutId id="2147485454" r:id="rId31"/>
    <p:sldLayoutId id="2147485455" r:id="rId32"/>
    <p:sldLayoutId id="2147485456" r:id="rId33"/>
    <p:sldLayoutId id="2147485457" r:id="rId34"/>
    <p:sldLayoutId id="2147485458" r:id="rId35"/>
    <p:sldLayoutId id="2147485459" r:id="rId36"/>
    <p:sldLayoutId id="2147485460" r:id="rId37"/>
    <p:sldLayoutId id="2147485461" r:id="rId38"/>
    <p:sldLayoutId id="2147485462" r:id="rId39"/>
    <p:sldLayoutId id="2147485463" r:id="rId40"/>
    <p:sldLayoutId id="2147485464" r:id="rId41"/>
    <p:sldLayoutId id="2147485465" r:id="rId42"/>
    <p:sldLayoutId id="2147485466" r:id="rId43"/>
    <p:sldLayoutId id="2147485467" r:id="rId44"/>
    <p:sldLayoutId id="2147485468" r:id="rId45"/>
    <p:sldLayoutId id="2147485469" r:id="rId46"/>
    <p:sldLayoutId id="2147485470" r:id="rId47"/>
    <p:sldLayoutId id="2147485471" r:id="rId48"/>
    <p:sldLayoutId id="2147485472" r:id="rId49"/>
    <p:sldLayoutId id="2147485473" r:id="rId50"/>
    <p:sldLayoutId id="2147485474" r:id="rId51"/>
    <p:sldLayoutId id="2147485475" r:id="rId52"/>
    <p:sldLayoutId id="2147485476" r:id="rId53"/>
    <p:sldLayoutId id="2147485477"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74B4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672B9B-9D3C-6940-A61E-B4729BF32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0C15BD-5E53-3C4C-BDDB-DCD51887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7367F-5A08-1F4A-A5FA-6BE188AE6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600">
                <a:solidFill>
                  <a:schemeClr val="tx1">
                    <a:tint val="75000"/>
                  </a:schemeClr>
                </a:solidFill>
              </a:defRPr>
            </a:lvl1pPr>
          </a:lstStyle>
          <a:p>
            <a:fld id="{68709C6E-D15E-DE45-A3EB-D33A92FBDD66}" type="datetimeFigureOut">
              <a:rPr lang="en-US" smtClean="0"/>
              <a:t>7/16/2023</a:t>
            </a:fld>
            <a:endParaRPr lang="en-US"/>
          </a:p>
        </p:txBody>
      </p:sp>
      <p:sp>
        <p:nvSpPr>
          <p:cNvPr id="5" name="Footer Placeholder 4">
            <a:extLst>
              <a:ext uri="{FF2B5EF4-FFF2-40B4-BE49-F238E27FC236}">
                <a16:creationId xmlns:a16="http://schemas.microsoft.com/office/drawing/2014/main" id="{DFEF6E8F-B572-E64B-80F5-074548DB39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CE077C-6509-E34F-9C6F-7FBB330BC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600">
                <a:solidFill>
                  <a:schemeClr val="tx1">
                    <a:tint val="75000"/>
                  </a:schemeClr>
                </a:solidFill>
              </a:defRPr>
            </a:lvl1pPr>
          </a:lstStyle>
          <a:p>
            <a:fld id="{4266F5DD-F7A3-6A42-95AE-503A23D6A09E}" type="slidenum">
              <a:rPr lang="en-US" smtClean="0"/>
              <a:t>‹#›</a:t>
            </a:fld>
            <a:endParaRPr lang="en-US"/>
          </a:p>
        </p:txBody>
      </p:sp>
    </p:spTree>
    <p:extLst>
      <p:ext uri="{BB962C8B-B14F-4D97-AF65-F5344CB8AC3E}">
        <p14:creationId xmlns:p14="http://schemas.microsoft.com/office/powerpoint/2010/main" val="1611007285"/>
      </p:ext>
    </p:extLst>
  </p:cSld>
  <p:clrMap bg1="lt1" tx1="dk1" bg2="lt2" tx2="dk2" accent1="accent1" accent2="accent2" accent3="accent3" accent4="accent4" accent5="accent5" accent6="accent6" hlink="hlink" folHlink="folHlink"/>
  <p:sldLayoutIdLst>
    <p:sldLayoutId id="2147485479" r:id="rId1"/>
    <p:sldLayoutId id="2147485480" r:id="rId2"/>
    <p:sldLayoutId id="2147485481" r:id="rId3"/>
    <p:sldLayoutId id="2147485482" r:id="rId4"/>
    <p:sldLayoutId id="2147485483" r:id="rId5"/>
    <p:sldLayoutId id="2147485484" r:id="rId6"/>
  </p:sldLayoutIdLst>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3B2E5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672B9B-9D3C-6940-A61E-B4729BF32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title</a:t>
            </a:r>
          </a:p>
        </p:txBody>
      </p:sp>
      <p:sp>
        <p:nvSpPr>
          <p:cNvPr id="3" name="Text Placeholder 2">
            <a:extLst>
              <a:ext uri="{FF2B5EF4-FFF2-40B4-BE49-F238E27FC236}">
                <a16:creationId xmlns:a16="http://schemas.microsoft.com/office/drawing/2014/main" id="{930C15BD-5E53-3C4C-BDDB-DCD51887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7367F-5A08-1F4A-A5FA-6BE188AE6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600">
                <a:solidFill>
                  <a:schemeClr val="tx1">
                    <a:tint val="75000"/>
                  </a:schemeClr>
                </a:solidFill>
              </a:defRPr>
            </a:lvl1pPr>
          </a:lstStyle>
          <a:p>
            <a:fld id="{68709C6E-D15E-DE45-A3EB-D33A92FBDD66}" type="datetimeFigureOut">
              <a:rPr lang="en-US" smtClean="0"/>
              <a:t>7/16/2023</a:t>
            </a:fld>
            <a:endParaRPr lang="en-US"/>
          </a:p>
        </p:txBody>
      </p:sp>
      <p:sp>
        <p:nvSpPr>
          <p:cNvPr id="5" name="Footer Placeholder 4">
            <a:extLst>
              <a:ext uri="{FF2B5EF4-FFF2-40B4-BE49-F238E27FC236}">
                <a16:creationId xmlns:a16="http://schemas.microsoft.com/office/drawing/2014/main" id="{DFEF6E8F-B572-E64B-80F5-074548DB39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CE077C-6509-E34F-9C6F-7FBB330BC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600">
                <a:solidFill>
                  <a:schemeClr val="tx1">
                    <a:tint val="75000"/>
                  </a:schemeClr>
                </a:solidFill>
              </a:defRPr>
            </a:lvl1pPr>
          </a:lstStyle>
          <a:p>
            <a:fld id="{4266F5DD-F7A3-6A42-95AE-503A23D6A09E}" type="slidenum">
              <a:rPr lang="en-US" smtClean="0"/>
              <a:t>‹#›</a:t>
            </a:fld>
            <a:endParaRPr lang="en-US"/>
          </a:p>
        </p:txBody>
      </p:sp>
    </p:spTree>
    <p:extLst>
      <p:ext uri="{BB962C8B-B14F-4D97-AF65-F5344CB8AC3E}">
        <p14:creationId xmlns:p14="http://schemas.microsoft.com/office/powerpoint/2010/main" val="2082362615"/>
      </p:ext>
    </p:extLst>
  </p:cSld>
  <p:clrMap bg1="lt1" tx1="dk1" bg2="lt2" tx2="dk2" accent1="accent1" accent2="accent2" accent3="accent3" accent4="accent4" accent5="accent5" accent6="accent6" hlink="hlink" folHlink="folHlink"/>
  <p:sldLayoutIdLst>
    <p:sldLayoutId id="2147485487" r:id="rId1"/>
    <p:sldLayoutId id="2147485488" r:id="rId2"/>
    <p:sldLayoutId id="2147485489" r:id="rId3"/>
    <p:sldLayoutId id="2147485490" r:id="rId4"/>
    <p:sldLayoutId id="2147485491" r:id="rId5"/>
    <p:sldLayoutId id="2147485492" r:id="rId6"/>
    <p:sldLayoutId id="2147485493" r:id="rId7"/>
    <p:sldLayoutId id="2147485494" r:id="rId8"/>
    <p:sldLayoutId id="2147485495" r:id="rId9"/>
    <p:sldLayoutId id="2147485496" r:id="rId10"/>
    <p:sldLayoutId id="2147485497" r:id="rId11"/>
    <p:sldLayoutId id="2147485498" r:id="rId12"/>
    <p:sldLayoutId id="2147485499" r:id="rId13"/>
    <p:sldLayoutId id="2147485500" r:id="rId14"/>
    <p:sldLayoutId id="2147485501" r:id="rId15"/>
    <p:sldLayoutId id="2147485502" r:id="rId16"/>
    <p:sldLayoutId id="2147485503" r:id="rId17"/>
    <p:sldLayoutId id="2147485504" r:id="rId18"/>
  </p:sldLayoutIdLst>
  <p:txStyles>
    <p:titleStyle>
      <a:lvl1pPr algn="l" defTabSz="457200" rtl="0" eaLnBrk="1" latinLnBrk="0" hangingPunct="1">
        <a:lnSpc>
          <a:spcPct val="90000"/>
        </a:lnSpc>
        <a:spcBef>
          <a:spcPct val="0"/>
        </a:spcBef>
        <a:buNone/>
        <a:defRPr sz="4800" kern="1200"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1ABBCAB1-BB2B-4E7A-9A94-722C9E03CF8E}"/>
              </a:ext>
            </a:extLst>
          </p:cNvPr>
          <p:cNvGrpSpPr/>
          <p:nvPr userDrawn="1"/>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2A00AF4B-F3D3-40A3-81AD-8FEE9DE2A6D3}"/>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3">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A0E60919-F583-4655-86E8-996F9B7DCEA8}"/>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107F6E51-87B6-4E20-B2CA-B22C9AA8626F}"/>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64CA78F3-4056-40E4-913F-6A180C92D8D6}"/>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B929D259-B140-4109-917D-60A222B5C2A9}"/>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A14DF81C-DC4C-41C2-A2ED-3FAB0324A666}"/>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CA1A8B8C-A573-495A-8C7D-172BC7311C37}"/>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5E3AB276-5360-4403-ACB8-A83610308C7D}"/>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36B1E1EF-7599-4ECA-BFEA-2AF174D6F437}"/>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79D30702-290E-4E44-A6C0-D94A76F33BB6}"/>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E1736BCC-44DE-4E23-B869-775CD35B9418}"/>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7A868194-D2DC-4BAF-80B0-B784F262FA3D}"/>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6F0875E9-7CBB-45D4-876E-9E21756B518F}"/>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A2E3F9BA-0BA9-4F28-9D34-F99827225FB0}"/>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22246986-0AC4-4CBE-B3C0-28205602E02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808E153F-E45B-48C3-9AD0-E45CFE6C72A4}"/>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B4128565-E97D-40D8-A84D-034E85B2185A}"/>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6B70C975-0E98-4F3F-B9F3-BFACAC3CE434}"/>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267E4CCA-0C74-4A51-AFA4-AFE16F6BF321}"/>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3602F340-DA67-41BF-9FC2-2D1B7C3EE27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3453596150"/>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5528" r:id="rId11"/>
    <p:sldLayoutId id="2147485529" r:id="rId12"/>
    <p:sldLayoutId id="2147485530" r:id="rId13"/>
    <p:sldLayoutId id="2147485531" r:id="rId14"/>
    <p:sldLayoutId id="2147485532" r:id="rId15"/>
    <p:sldLayoutId id="2147485533" r:id="rId16"/>
    <p:sldLayoutId id="2147485534" r:id="rId17"/>
    <p:sldLayoutId id="2147485535" r:id="rId18"/>
    <p:sldLayoutId id="2147485536" r:id="rId19"/>
    <p:sldLayoutId id="2147485537" r:id="rId20"/>
    <p:sldLayoutId id="2147485538" r:id="rId21"/>
    <p:sldLayoutId id="2147485539" r:id="rId22"/>
    <p:sldLayoutId id="2147485540" r:id="rId23"/>
    <p:sldLayoutId id="2147485541" r:id="rId24"/>
    <p:sldLayoutId id="2147485542" r:id="rId25"/>
    <p:sldLayoutId id="2147485543" r:id="rId26"/>
    <p:sldLayoutId id="2147485544"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3584972"/>
      </p:ext>
    </p:extLst>
  </p:cSld>
  <p:clrMap bg1="lt1" tx1="dk1" bg2="lt2" tx2="dk2" accent1="accent1" accent2="accent2" accent3="accent3" accent4="accent4" accent5="accent5" accent6="accent6" hlink="hlink" folHlink="folHlink"/>
  <p:sldLayoutIdLst>
    <p:sldLayoutId id="2147485546" r:id="rId1"/>
    <p:sldLayoutId id="2147485547" r:id="rId2"/>
    <p:sldLayoutId id="2147485548" r:id="rId3"/>
    <p:sldLayoutId id="2147485549" r:id="rId4"/>
    <p:sldLayoutId id="2147485550" r:id="rId5"/>
    <p:sldLayoutId id="2147485551" r:id="rId6"/>
    <p:sldLayoutId id="2147485552" r:id="rId7"/>
    <p:sldLayoutId id="2147485553" r:id="rId8"/>
    <p:sldLayoutId id="2147485554" r:id="rId9"/>
    <p:sldLayoutId id="2147485555" r:id="rId10"/>
    <p:sldLayoutId id="2147485556" r:id="rId11"/>
    <p:sldLayoutId id="2147485557" r:id="rId12"/>
    <p:sldLayoutId id="2147485558" r:id="rId13"/>
    <p:sldLayoutId id="2147485559" r:id="rId14"/>
    <p:sldLayoutId id="2147485560" r:id="rId15"/>
    <p:sldLayoutId id="2147485561" r:id="rId16"/>
    <p:sldLayoutId id="2147485562" r:id="rId17"/>
    <p:sldLayoutId id="2147485563" r:id="rId18"/>
    <p:sldLayoutId id="2147485564" r:id="rId19"/>
    <p:sldLayoutId id="2147485565" r:id="rId20"/>
    <p:sldLayoutId id="2147485566" r:id="rId21"/>
    <p:sldLayoutId id="2147485567" r:id="rId22"/>
    <p:sldLayoutId id="2147485568" r:id="rId23"/>
    <p:sldLayoutId id="2147485569" r:id="rId24"/>
    <p:sldLayoutId id="2147485570" r:id="rId25"/>
    <p:sldLayoutId id="2147485571" r:id="rId26"/>
    <p:sldLayoutId id="2147485572" r:id="rId27"/>
    <p:sldLayoutId id="2147485573" r:id="rId28"/>
    <p:sldLayoutId id="2147485574" r:id="rId29"/>
    <p:sldLayoutId id="214748557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7.xml"/><Relationship Id="rId6" Type="http://schemas.openxmlformats.org/officeDocument/2006/relationships/image" Target="../media/image118.png"/><Relationship Id="rId5" Type="http://schemas.openxmlformats.org/officeDocument/2006/relationships/hyperlink" Target="https://studentambassadors.microsoft.com/" TargetMode="External"/><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3" Type="http://schemas.openxmlformats.org/officeDocument/2006/relationships/hyperlink" Target="https://mvp.microsoft.com/" TargetMode="External"/><Relationship Id="rId2" Type="http://schemas.openxmlformats.org/officeDocument/2006/relationships/image" Target="../media/image119.png"/><Relationship Id="rId1" Type="http://schemas.openxmlformats.org/officeDocument/2006/relationships/slideLayout" Target="../slideLayouts/slideLayout87.xml"/><Relationship Id="rId4" Type="http://schemas.openxmlformats.org/officeDocument/2006/relationships/image" Target="../media/image1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1.jpeg"/><Relationship Id="rId1" Type="http://schemas.openxmlformats.org/officeDocument/2006/relationships/slideLayout" Target="../slideLayouts/slideLayout5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0.xml"/></Relationships>
</file>

<file path=ppt/slides/_rels/slide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aka.ms/AISkillsChallenge?ocid=aisc23_CSC_gcr_nge" TargetMode="Externa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3" Type="http://schemas.openxmlformats.org/officeDocument/2006/relationships/hyperlink" Target="https://www.instagram.com/microsoftimaginecup/" TargetMode="External"/><Relationship Id="rId2" Type="http://schemas.openxmlformats.org/officeDocument/2006/relationships/hyperlink" Target="https://twitter.com/MSFTImagine" TargetMode="External"/><Relationship Id="rId1" Type="http://schemas.openxmlformats.org/officeDocument/2006/relationships/slideLayout" Target="../slideLayouts/slideLayout87.xml"/><Relationship Id="rId6" Type="http://schemas.openxmlformats.org/officeDocument/2006/relationships/image" Target="../media/image108.png"/><Relationship Id="rId5" Type="http://schemas.openxmlformats.org/officeDocument/2006/relationships/hyperlink" Target="https://aka.ms/AISkillsChallenge?ocid=aisc23_CSC_gcr_nge" TargetMode="External"/><Relationship Id="rId4" Type="http://schemas.openxmlformats.org/officeDocument/2006/relationships/hyperlink" Target="https://www.facebook.com/MSFTImagin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1.png"/><Relationship Id="rId2" Type="http://schemas.openxmlformats.org/officeDocument/2006/relationships/diagramData" Target="../diagrams/data1.xml"/><Relationship Id="rId1" Type="http://schemas.openxmlformats.org/officeDocument/2006/relationships/slideLayout" Target="../slideLayouts/slideLayout8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1.png"/><Relationship Id="rId1" Type="http://schemas.openxmlformats.org/officeDocument/2006/relationships/slideLayout" Target="../slideLayouts/slideLayout8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8C6F17-431F-524C-D1C0-477DD26A17BD}"/>
              </a:ext>
            </a:extLst>
          </p:cNvPr>
          <p:cNvSpPr>
            <a:spLocks noGrp="1"/>
          </p:cNvSpPr>
          <p:nvPr>
            <p:ph type="title"/>
          </p:nvPr>
        </p:nvSpPr>
        <p:spPr>
          <a:xfrm>
            <a:off x="431100" y="2192655"/>
            <a:ext cx="10555987" cy="677108"/>
          </a:xfrm>
        </p:spPr>
        <p:txBody>
          <a:bodyPr/>
          <a:lstStyle/>
          <a:p>
            <a:r>
              <a:rPr lang="en-GB" sz="4400" b="1" dirty="0">
                <a:latin typeface="Microsoft YaHei UI" panose="020B0503020204020204" pitchFamily="34" charset="-122"/>
                <a:ea typeface="Microsoft YaHei UI" panose="020B0503020204020204" pitchFamily="34" charset="-122"/>
              </a:rPr>
              <a:t>Microsoft Learn AI </a:t>
            </a:r>
            <a:r>
              <a:rPr lang="en-CN" sz="4400" b="1" dirty="0">
                <a:latin typeface="Microsoft YaHei UI" panose="020B0503020204020204" pitchFamily="34" charset="-122"/>
                <a:ea typeface="Microsoft YaHei UI" panose="020B0503020204020204" pitchFamily="34" charset="-122"/>
              </a:rPr>
              <a:t>技能挑战赛实战</a:t>
            </a:r>
            <a:endParaRPr lang="en-US" sz="4400" b="1" dirty="0">
              <a:latin typeface="Microsoft YaHei UI" panose="020B0503020204020204" pitchFamily="34" charset="-122"/>
              <a:ea typeface="Microsoft YaHei UI" panose="020B0503020204020204" pitchFamily="34" charset="-122"/>
            </a:endParaRPr>
          </a:p>
        </p:txBody>
      </p:sp>
      <p:sp>
        <p:nvSpPr>
          <p:cNvPr id="11" name="Text Placeholder 10">
            <a:extLst>
              <a:ext uri="{FF2B5EF4-FFF2-40B4-BE49-F238E27FC236}">
                <a16:creationId xmlns:a16="http://schemas.microsoft.com/office/drawing/2014/main" id="{B6654F76-E0F2-39A0-573B-CCFDCF28BDD3}"/>
              </a:ext>
            </a:extLst>
          </p:cNvPr>
          <p:cNvSpPr>
            <a:spLocks noGrp="1"/>
          </p:cNvSpPr>
          <p:nvPr>
            <p:ph type="body" sz="quarter" idx="12"/>
          </p:nvPr>
        </p:nvSpPr>
        <p:spPr>
          <a:xfrm>
            <a:off x="588263" y="5534025"/>
            <a:ext cx="6365430" cy="615553"/>
          </a:xfrm>
        </p:spPr>
        <p:txBody>
          <a:bodyPr/>
          <a:lstStyle/>
          <a:p>
            <a:r>
              <a:rPr lang="zh-CN" altLang="en-US" dirty="0"/>
              <a:t>施炯</a:t>
            </a:r>
            <a:r>
              <a:rPr lang="en-US" altLang="zh-CN" dirty="0"/>
              <a:t>  </a:t>
            </a:r>
            <a:r>
              <a:rPr lang="zh-CN" altLang="en-CN" dirty="0"/>
              <a:t>微软</a:t>
            </a:r>
            <a:r>
              <a:rPr lang="zh-CN" altLang="en-US" dirty="0"/>
              <a:t>最有价值专家</a:t>
            </a:r>
            <a:endParaRPr lang="en-US" altLang="zh-CN" dirty="0"/>
          </a:p>
          <a:p>
            <a:r>
              <a:rPr lang="zh-TW" altLang="en-US" dirty="0"/>
              <a:t>洪霄  微软学生大使</a:t>
            </a:r>
            <a:endParaRPr lang="en-US" dirty="0"/>
          </a:p>
        </p:txBody>
      </p:sp>
      <p:sp>
        <p:nvSpPr>
          <p:cNvPr id="3" name="TextBox 2">
            <a:extLst>
              <a:ext uri="{FF2B5EF4-FFF2-40B4-BE49-F238E27FC236}">
                <a16:creationId xmlns:a16="http://schemas.microsoft.com/office/drawing/2014/main" id="{E058C0E4-CC9E-BB0E-F11B-F6A62B7EFB86}"/>
              </a:ext>
            </a:extLst>
          </p:cNvPr>
          <p:cNvSpPr txBox="1"/>
          <p:nvPr/>
        </p:nvSpPr>
        <p:spPr>
          <a:xfrm>
            <a:off x="431100" y="3324731"/>
            <a:ext cx="6779418" cy="584775"/>
          </a:xfrm>
          <a:prstGeom prst="rect">
            <a:avLst/>
          </a:prstGeom>
          <a:noFill/>
        </p:spPr>
        <p:txBody>
          <a:bodyPr wrap="square">
            <a:spAutoFit/>
          </a:bodyPr>
          <a:lstStyle/>
          <a:p>
            <a:r>
              <a:rPr lang="zh-CN" altLang="en-US" sz="3200" b="1" i="0" dirty="0">
                <a:solidFill>
                  <a:schemeClr val="bg1">
                    <a:lumMod val="95000"/>
                  </a:schemeClr>
                </a:solidFill>
                <a:effectLst/>
                <a:latin typeface="Microsoft YaHei UI" panose="020B0503020204020204" pitchFamily="34" charset="-122"/>
                <a:ea typeface="Microsoft YaHei UI" panose="020B0503020204020204" pitchFamily="34" charset="-122"/>
              </a:rPr>
              <a:t>微软认知服务实战</a:t>
            </a:r>
            <a:endParaRPr lang="en-CN" sz="3200" b="1" dirty="0">
              <a:solidFill>
                <a:schemeClr val="bg1">
                  <a:lumMod val="95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1639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7F8A5-A515-AD4B-E981-33A5DAB38925}"/>
              </a:ext>
            </a:extLst>
          </p:cNvPr>
          <p:cNvSpPr txBox="1">
            <a:spLocks/>
          </p:cNvSpPr>
          <p:nvPr/>
        </p:nvSpPr>
        <p:spPr>
          <a:xfrm>
            <a:off x="585912" y="350940"/>
            <a:ext cx="1101852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a:ln w="3175">
                  <a:noFill/>
                </a:ln>
                <a:effectLst/>
                <a:latin typeface="+mj-lt"/>
                <a:cs typeface="Segoe UI" pitchFamily="34" charset="0"/>
              </a:defRPr>
            </a:lvl1pPr>
          </a:lstStyle>
          <a:p>
            <a:r>
              <a:rPr lang="zh-CN" altLang="en-US" dirty="0">
                <a:cs typeface="Segoe UI"/>
              </a:rPr>
              <a:t>微软认知服务实战</a:t>
            </a:r>
            <a:endParaRPr lang="en-US" dirty="0">
              <a:cs typeface="Segoe UI"/>
            </a:endParaRPr>
          </a:p>
        </p:txBody>
      </p:sp>
      <p:sp>
        <p:nvSpPr>
          <p:cNvPr id="5" name="Content Placeholder 2">
            <a:extLst>
              <a:ext uri="{FF2B5EF4-FFF2-40B4-BE49-F238E27FC236}">
                <a16:creationId xmlns:a16="http://schemas.microsoft.com/office/drawing/2014/main" id="{84EA69C6-2F50-FA2F-CB39-0DA3CC201471}"/>
              </a:ext>
            </a:extLst>
          </p:cNvPr>
          <p:cNvSpPr txBox="1">
            <a:spLocks/>
          </p:cNvSpPr>
          <p:nvPr/>
        </p:nvSpPr>
        <p:spPr>
          <a:xfrm>
            <a:off x="544316" y="1395406"/>
            <a:ext cx="9056884" cy="4227336"/>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CN" altLang="en-US" sz="1800" dirty="0">
                <a:solidFill>
                  <a:srgbClr val="FFFFFF"/>
                </a:solidFill>
                <a:latin typeface="Segoe UI"/>
                <a:ea typeface="Calibri"/>
                <a:cs typeface="Segoe UI"/>
              </a:rPr>
              <a:t>拓展</a:t>
            </a:r>
            <a:r>
              <a:rPr lang="en-US" altLang="zh-CN" sz="1800" dirty="0">
                <a:solidFill>
                  <a:srgbClr val="FFFFFF"/>
                </a:solidFill>
                <a:latin typeface="Segoe UI"/>
                <a:ea typeface="Calibri"/>
                <a:cs typeface="Segoe UI"/>
              </a:rPr>
              <a:t>Demo</a:t>
            </a:r>
          </a:p>
          <a:p>
            <a:pPr lvl="1">
              <a:buFont typeface="Arial" panose="020B0604020202020204" pitchFamily="34" charset="0"/>
              <a:buChar char="•"/>
            </a:pPr>
            <a:r>
              <a:rPr lang="en-US" altLang="zh-CN" sz="1600" dirty="0">
                <a:solidFill>
                  <a:srgbClr val="FFFFFF"/>
                </a:solidFill>
                <a:latin typeface="Segoe UI"/>
                <a:ea typeface="Calibri"/>
                <a:cs typeface="Segoe UI"/>
              </a:rPr>
              <a:t>1. </a:t>
            </a:r>
            <a:r>
              <a:rPr lang="zh-CN" altLang="en-US" sz="1600" dirty="0">
                <a:solidFill>
                  <a:srgbClr val="FFFFFF"/>
                </a:solidFill>
                <a:latin typeface="Segoe UI"/>
                <a:ea typeface="Calibri"/>
                <a:cs typeface="Segoe UI"/>
              </a:rPr>
              <a:t>目标分类</a:t>
            </a:r>
            <a:r>
              <a:rPr lang="en-US" altLang="zh-CN" sz="1600" dirty="0">
                <a:solidFill>
                  <a:srgbClr val="FFFFFF"/>
                </a:solidFill>
                <a:latin typeface="Segoe UI"/>
                <a:ea typeface="Calibri"/>
                <a:cs typeface="Segoe UI"/>
              </a:rPr>
              <a:t>-&gt;</a:t>
            </a:r>
            <a:r>
              <a:rPr lang="zh-CN" altLang="en-US" sz="1600" dirty="0">
                <a:solidFill>
                  <a:srgbClr val="FFFFFF"/>
                </a:solidFill>
                <a:latin typeface="Segoe UI"/>
                <a:ea typeface="Calibri"/>
                <a:cs typeface="Segoe UI"/>
              </a:rPr>
              <a:t>目标检测</a:t>
            </a:r>
            <a:endParaRPr lang="en-US" altLang="zh-CN" sz="1600" dirty="0">
              <a:solidFill>
                <a:srgbClr val="FFFFFF"/>
              </a:solidFill>
              <a:latin typeface="Segoe UI"/>
              <a:ea typeface="Calibri"/>
              <a:cs typeface="Segoe UI"/>
            </a:endParaRPr>
          </a:p>
          <a:p>
            <a:pPr lvl="1">
              <a:buFont typeface="Arial" panose="020B0604020202020204" pitchFamily="34" charset="0"/>
              <a:buChar char="•"/>
            </a:pPr>
            <a:r>
              <a:rPr lang="en-US" altLang="zh-CN" sz="1600" dirty="0">
                <a:solidFill>
                  <a:srgbClr val="FFFFFF"/>
                </a:solidFill>
                <a:latin typeface="Segoe UI"/>
                <a:ea typeface="Calibri"/>
                <a:cs typeface="Segoe UI"/>
              </a:rPr>
              <a:t>2. PC</a:t>
            </a:r>
            <a:r>
              <a:rPr lang="zh-CN" altLang="en-US" sz="1600" dirty="0">
                <a:solidFill>
                  <a:srgbClr val="FFFFFF"/>
                </a:solidFill>
                <a:latin typeface="Segoe UI"/>
                <a:ea typeface="Calibri"/>
                <a:cs typeface="Segoe UI"/>
              </a:rPr>
              <a:t>端使用</a:t>
            </a:r>
            <a:r>
              <a:rPr lang="en-US" altLang="zh-CN" sz="1600" dirty="0">
                <a:solidFill>
                  <a:srgbClr val="FFFFFF"/>
                </a:solidFill>
                <a:latin typeface="Segoe UI"/>
                <a:ea typeface="Calibri"/>
                <a:cs typeface="Segoe UI"/>
              </a:rPr>
              <a:t>Python</a:t>
            </a:r>
            <a:r>
              <a:rPr lang="zh-CN" altLang="en-US" sz="1600" dirty="0">
                <a:solidFill>
                  <a:srgbClr val="FFFFFF"/>
                </a:solidFill>
                <a:latin typeface="Segoe UI"/>
                <a:ea typeface="Calibri"/>
                <a:cs typeface="Segoe UI"/>
              </a:rPr>
              <a:t>、</a:t>
            </a:r>
            <a:r>
              <a:rPr lang="en-US" altLang="zh-CN" sz="1600" dirty="0">
                <a:solidFill>
                  <a:srgbClr val="FFFFFF"/>
                </a:solidFill>
                <a:latin typeface="Segoe UI"/>
                <a:ea typeface="Calibri"/>
                <a:cs typeface="Segoe UI"/>
              </a:rPr>
              <a:t>C# SDK</a:t>
            </a:r>
            <a:r>
              <a:rPr lang="zh-CN" altLang="en-US" sz="1600" dirty="0">
                <a:solidFill>
                  <a:srgbClr val="FFFFFF"/>
                </a:solidFill>
                <a:latin typeface="Segoe UI"/>
                <a:ea typeface="Calibri"/>
                <a:cs typeface="Segoe UI"/>
              </a:rPr>
              <a:t>访问认知服务</a:t>
            </a:r>
            <a:endParaRPr lang="en-US" altLang="zh-CN" sz="1600" dirty="0">
              <a:solidFill>
                <a:srgbClr val="FFFFFF"/>
              </a:solidFill>
              <a:latin typeface="Segoe UI"/>
              <a:ea typeface="Calibri"/>
              <a:cs typeface="Segoe UI"/>
            </a:endParaRPr>
          </a:p>
          <a:p>
            <a:pPr lvl="1">
              <a:buFont typeface="Arial" panose="020B0604020202020204" pitchFamily="34" charset="0"/>
              <a:buChar char="•"/>
            </a:pPr>
            <a:r>
              <a:rPr lang="en-US" altLang="zh-CN" sz="1600" dirty="0">
                <a:solidFill>
                  <a:srgbClr val="FFFFFF"/>
                </a:solidFill>
                <a:latin typeface="Segoe UI"/>
                <a:ea typeface="Calibri"/>
                <a:cs typeface="Segoe UI"/>
              </a:rPr>
              <a:t>3. </a:t>
            </a:r>
            <a:r>
              <a:rPr lang="zh-CN" altLang="en-US" sz="1600" dirty="0">
                <a:solidFill>
                  <a:srgbClr val="FFFFFF"/>
                </a:solidFill>
                <a:latin typeface="Segoe UI"/>
                <a:ea typeface="Calibri"/>
                <a:cs typeface="Segoe UI"/>
              </a:rPr>
              <a:t>嵌入式设备端（树莓派）使用</a:t>
            </a:r>
            <a:r>
              <a:rPr lang="en-US" altLang="zh-CN" sz="1600" dirty="0">
                <a:solidFill>
                  <a:srgbClr val="FFFFFF"/>
                </a:solidFill>
                <a:latin typeface="Segoe UI"/>
                <a:ea typeface="Calibri"/>
                <a:cs typeface="Segoe UI"/>
              </a:rPr>
              <a:t> Python SDK</a:t>
            </a:r>
            <a:r>
              <a:rPr lang="zh-CN" altLang="en-US" sz="1600" dirty="0">
                <a:solidFill>
                  <a:srgbClr val="FFFFFF"/>
                </a:solidFill>
                <a:latin typeface="Segoe UI"/>
                <a:ea typeface="Calibri"/>
                <a:cs typeface="Segoe UI"/>
              </a:rPr>
              <a:t>访问认知服务</a:t>
            </a:r>
            <a:endParaRPr lang="en-US" altLang="zh-CN" sz="1600" dirty="0">
              <a:solidFill>
                <a:srgbClr val="FFFFFF"/>
              </a:solidFill>
              <a:latin typeface="Segoe UI"/>
              <a:ea typeface="Calibri"/>
              <a:cs typeface="Segoe UI"/>
            </a:endParaRPr>
          </a:p>
          <a:p>
            <a:pPr lvl="1">
              <a:buFont typeface="Arial" panose="020B0604020202020204" pitchFamily="34" charset="0"/>
              <a:buChar char="•"/>
            </a:pPr>
            <a:r>
              <a:rPr lang="en-US" altLang="zh-CN" sz="1600" dirty="0">
                <a:solidFill>
                  <a:srgbClr val="FFFFFF"/>
                </a:solidFill>
                <a:latin typeface="Segoe UI"/>
                <a:ea typeface="Calibri"/>
                <a:cs typeface="Segoe UI"/>
              </a:rPr>
              <a:t>4. </a:t>
            </a:r>
            <a:r>
              <a:rPr lang="zh-CN" altLang="en-US" sz="1600">
                <a:solidFill>
                  <a:srgbClr val="FFFFFF"/>
                </a:solidFill>
                <a:latin typeface="Segoe UI"/>
                <a:ea typeface="Calibri"/>
                <a:cs typeface="Segoe UI"/>
              </a:rPr>
              <a:t>使用不同的视频源（摄像头、无人机）</a:t>
            </a:r>
            <a:endParaRPr lang="en-US" altLang="zh-CN" sz="1600" dirty="0">
              <a:solidFill>
                <a:srgbClr val="FFFFFF"/>
              </a:solidFill>
              <a:latin typeface="Segoe UI"/>
              <a:ea typeface="Calibri"/>
              <a:cs typeface="Segoe UI"/>
            </a:endParaRPr>
          </a:p>
          <a:p>
            <a:pPr lvl="1">
              <a:buFont typeface="Arial" panose="020B0604020202020204" pitchFamily="34" charset="0"/>
              <a:buChar char="•"/>
            </a:pPr>
            <a:endParaRPr lang="en-US" sz="1600" dirty="0">
              <a:solidFill>
                <a:srgbClr val="FFFFFF"/>
              </a:solidFill>
              <a:latin typeface="Segoe UI"/>
              <a:ea typeface="Calibri"/>
              <a:cs typeface="Segoe UI"/>
            </a:endParaRPr>
          </a:p>
        </p:txBody>
      </p:sp>
      <p:pic>
        <p:nvPicPr>
          <p:cNvPr id="3" name="图片 2">
            <a:extLst>
              <a:ext uri="{FF2B5EF4-FFF2-40B4-BE49-F238E27FC236}">
                <a16:creationId xmlns:a16="http://schemas.microsoft.com/office/drawing/2014/main" id="{01DA2E21-023E-D9C0-C448-28DE618C8B4A}"/>
              </a:ext>
            </a:extLst>
          </p:cNvPr>
          <p:cNvPicPr>
            <a:picLocks noChangeAspect="1"/>
          </p:cNvPicPr>
          <p:nvPr/>
        </p:nvPicPr>
        <p:blipFill rotWithShape="1">
          <a:blip r:embed="rId2"/>
          <a:srcRect l="16604" r="14481"/>
          <a:stretch/>
        </p:blipFill>
        <p:spPr>
          <a:xfrm>
            <a:off x="473964" y="3052170"/>
            <a:ext cx="4695880" cy="3138317"/>
          </a:xfrm>
          <a:prstGeom prst="rect">
            <a:avLst/>
          </a:prstGeom>
        </p:spPr>
      </p:pic>
      <p:pic>
        <p:nvPicPr>
          <p:cNvPr id="1026" name="Picture 2" descr="Bird Detector Based on Microsoft Azure and Raspberry Pi">
            <a:extLst>
              <a:ext uri="{FF2B5EF4-FFF2-40B4-BE49-F238E27FC236}">
                <a16:creationId xmlns:a16="http://schemas.microsoft.com/office/drawing/2014/main" id="{158F5396-A6B7-35A8-A777-2CD60BFEE9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05" b="5090"/>
          <a:stretch/>
        </p:blipFill>
        <p:spPr bwMode="auto">
          <a:xfrm>
            <a:off x="5344287" y="3052170"/>
            <a:ext cx="4865370" cy="3138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4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0AE35B-36EC-3852-B393-229CF67CD077}"/>
              </a:ext>
            </a:extLst>
          </p:cNvPr>
          <p:cNvPicPr>
            <a:picLocks noChangeAspect="1"/>
          </p:cNvPicPr>
          <p:nvPr/>
        </p:nvPicPr>
        <p:blipFill>
          <a:blip r:embed="rId2"/>
          <a:stretch>
            <a:fillRect/>
          </a:stretch>
        </p:blipFill>
        <p:spPr>
          <a:xfrm>
            <a:off x="7894193" y="4657724"/>
            <a:ext cx="2222909" cy="1972832"/>
          </a:xfrm>
          <a:prstGeom prst="rect">
            <a:avLst/>
          </a:prstGeom>
        </p:spPr>
      </p:pic>
      <p:pic>
        <p:nvPicPr>
          <p:cNvPr id="8" name="Picture 7">
            <a:extLst>
              <a:ext uri="{FF2B5EF4-FFF2-40B4-BE49-F238E27FC236}">
                <a16:creationId xmlns:a16="http://schemas.microsoft.com/office/drawing/2014/main" id="{E8D7B905-74F9-14D0-6CD5-7696C30A4C84}"/>
              </a:ext>
            </a:extLst>
          </p:cNvPr>
          <p:cNvPicPr>
            <a:picLocks noChangeAspect="1"/>
          </p:cNvPicPr>
          <p:nvPr/>
        </p:nvPicPr>
        <p:blipFill>
          <a:blip r:embed="rId3"/>
          <a:stretch>
            <a:fillRect/>
          </a:stretch>
        </p:blipFill>
        <p:spPr>
          <a:xfrm>
            <a:off x="5671284" y="4657725"/>
            <a:ext cx="2222908" cy="1972831"/>
          </a:xfrm>
          <a:prstGeom prst="rect">
            <a:avLst/>
          </a:prstGeom>
        </p:spPr>
      </p:pic>
      <p:pic>
        <p:nvPicPr>
          <p:cNvPr id="9" name="Picture 8">
            <a:extLst>
              <a:ext uri="{FF2B5EF4-FFF2-40B4-BE49-F238E27FC236}">
                <a16:creationId xmlns:a16="http://schemas.microsoft.com/office/drawing/2014/main" id="{C22D3FB0-D2D0-C119-4CE4-3EBFA7BF345F}"/>
              </a:ext>
            </a:extLst>
          </p:cNvPr>
          <p:cNvPicPr>
            <a:picLocks noChangeAspect="1"/>
          </p:cNvPicPr>
          <p:nvPr/>
        </p:nvPicPr>
        <p:blipFill>
          <a:blip r:embed="rId4"/>
          <a:stretch>
            <a:fillRect/>
          </a:stretch>
        </p:blipFill>
        <p:spPr>
          <a:xfrm>
            <a:off x="10117102" y="4657724"/>
            <a:ext cx="2222909" cy="1972832"/>
          </a:xfrm>
          <a:prstGeom prst="rect">
            <a:avLst/>
          </a:prstGeom>
        </p:spPr>
      </p:pic>
      <p:sp>
        <p:nvSpPr>
          <p:cNvPr id="10" name="TextBox 9">
            <a:extLst>
              <a:ext uri="{FF2B5EF4-FFF2-40B4-BE49-F238E27FC236}">
                <a16:creationId xmlns:a16="http://schemas.microsoft.com/office/drawing/2014/main" id="{4A74034E-32CD-82D2-2583-1BE26C3FD471}"/>
              </a:ext>
            </a:extLst>
          </p:cNvPr>
          <p:cNvSpPr txBox="1"/>
          <p:nvPr/>
        </p:nvSpPr>
        <p:spPr>
          <a:xfrm>
            <a:off x="4766155" y="1423226"/>
            <a:ext cx="5603773" cy="307776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CN" sz="2000" dirty="0">
                <a:latin typeface="Microsoft YaHei UI" panose="020B0503020204020204" pitchFamily="34" charset="-122"/>
                <a:ea typeface="Microsoft YaHei UI" panose="020B0503020204020204" pitchFamily="34" charset="-122"/>
              </a:rPr>
              <a:t>通过</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Microsoft</a:t>
            </a:r>
            <a:r>
              <a:rPr lang="zh-CN" altLang="en-US" sz="200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Learn</a:t>
            </a:r>
            <a:r>
              <a:rPr lang="zh-CN" altLang="en-US" sz="2000" dirty="0">
                <a:latin typeface="Microsoft YaHei UI" panose="020B0503020204020204" pitchFamily="34" charset="-122"/>
                <a:ea typeface="Microsoft YaHei UI" panose="020B0503020204020204" pitchFamily="34" charset="-122"/>
              </a:rPr>
              <a:t> 一起学习最前沿的技术</a:t>
            </a:r>
            <a:endParaRPr lang="en-CN" sz="2000" dirty="0">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参与不同的技术内容分享</a:t>
            </a:r>
            <a:br>
              <a:rPr lang="en-US" altLang="zh-CN" sz="2000" dirty="0">
                <a:latin typeface="Microsoft YaHei UI" panose="020B0503020204020204" pitchFamily="34" charset="-122"/>
                <a:ea typeface="Microsoft YaHei UI" panose="020B0503020204020204" pitchFamily="34" charset="-122"/>
              </a:rPr>
            </a:br>
            <a:endParaRPr lang="en-US" altLang="zh-CN" sz="2000" dirty="0">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r>
              <a:rPr lang="en-US" sz="2000" dirty="0" err="1">
                <a:latin typeface="Microsoft YaHei UI" panose="020B0503020204020204" pitchFamily="34" charset="-122"/>
                <a:ea typeface="Microsoft YaHei UI" panose="020B0503020204020204" pitchFamily="34" charset="-122"/>
              </a:rPr>
              <a:t>与全球的技术爱好者一起交流技术</a:t>
            </a:r>
            <a:br>
              <a:rPr lang="en-US" sz="2000" dirty="0">
                <a:latin typeface="Microsoft YaHei UI" panose="020B0503020204020204" pitchFamily="34" charset="-122"/>
                <a:ea typeface="Microsoft YaHei UI" panose="020B0503020204020204" pitchFamily="34" charset="-122"/>
              </a:rPr>
            </a:br>
            <a:endParaRPr lang="en-US" sz="2000" dirty="0">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r>
              <a:rPr lang="en-US" sz="2000" dirty="0" err="1">
                <a:latin typeface="Microsoft YaHei UI" panose="020B0503020204020204" pitchFamily="34" charset="-122"/>
                <a:ea typeface="Microsoft YaHei UI" panose="020B0503020204020204" pitchFamily="34" charset="-122"/>
              </a:rPr>
              <a:t>参与不同的微软技术社区活动</a:t>
            </a:r>
            <a:endParaRPr lang="en-US" sz="2000" dirty="0">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endParaRPr lang="en-US" sz="2000" dirty="0">
              <a:latin typeface="Microsoft YaHei UI" panose="020B0503020204020204" pitchFamily="34" charset="-122"/>
              <a:ea typeface="Microsoft YaHei UI" panose="020B0503020204020204" pitchFamily="34" charset="-122"/>
            </a:endParaRPr>
          </a:p>
          <a:p>
            <a:pPr marL="342900" indent="-342900">
              <a:buFont typeface="Arial" panose="020B0604020202020204" pitchFamily="34" charset="0"/>
              <a:buChar char="•"/>
            </a:pPr>
            <a:r>
              <a:rPr lang="en-US" sz="2000" dirty="0" err="1">
                <a:latin typeface="Microsoft YaHei UI" panose="020B0503020204020204" pitchFamily="34" charset="-122"/>
                <a:ea typeface="Microsoft YaHei UI" panose="020B0503020204020204" pitchFamily="34" charset="-122"/>
              </a:rPr>
              <a:t>和不同的技术大咖一起交流</a:t>
            </a:r>
            <a:endParaRPr lang="en-US" sz="2000" dirty="0">
              <a:latin typeface="Microsoft YaHei UI" panose="020B0503020204020204" pitchFamily="34" charset="-122"/>
              <a:ea typeface="Microsoft YaHei UI" panose="020B0503020204020204" pitchFamily="34" charset="-122"/>
            </a:endParaRPr>
          </a:p>
          <a:p>
            <a:pPr algn="l"/>
            <a:endParaRPr lang="en-CN" sz="2000" dirty="0" err="1">
              <a:latin typeface="Microsoft YaHei UI" panose="020B0503020204020204" pitchFamily="34" charset="-122"/>
              <a:ea typeface="Microsoft YaHei UI" panose="020B0503020204020204" pitchFamily="34" charset="-122"/>
            </a:endParaRPr>
          </a:p>
        </p:txBody>
      </p:sp>
      <p:sp>
        <p:nvSpPr>
          <p:cNvPr id="11" name="TextBox 10">
            <a:extLst>
              <a:ext uri="{FF2B5EF4-FFF2-40B4-BE49-F238E27FC236}">
                <a16:creationId xmlns:a16="http://schemas.microsoft.com/office/drawing/2014/main" id="{C104F700-45EB-F9F8-58DF-F881D0AED7C0}"/>
              </a:ext>
            </a:extLst>
          </p:cNvPr>
          <p:cNvSpPr txBox="1"/>
          <p:nvPr/>
        </p:nvSpPr>
        <p:spPr>
          <a:xfrm>
            <a:off x="473179" y="295916"/>
            <a:ext cx="3693319" cy="553998"/>
          </a:xfrm>
          <a:prstGeom prst="rect">
            <a:avLst/>
          </a:prstGeom>
          <a:noFill/>
        </p:spPr>
        <p:txBody>
          <a:bodyPr wrap="none" lIns="0" tIns="0" rIns="0" bIns="0" rtlCol="0">
            <a:spAutoFit/>
          </a:bodyPr>
          <a:lstStyle/>
          <a:p>
            <a:pPr algn="l"/>
            <a:r>
              <a:rPr lang="en-CN" sz="3600" b="1" dirty="0">
                <a:latin typeface="Microsoft YaHei UI" panose="020B0503020204020204" pitchFamily="34" charset="-122"/>
                <a:ea typeface="Microsoft YaHei UI" panose="020B0503020204020204" pitchFamily="34" charset="-122"/>
              </a:rPr>
              <a:t>加入微软学生大使</a:t>
            </a:r>
          </a:p>
        </p:txBody>
      </p:sp>
      <p:sp>
        <p:nvSpPr>
          <p:cNvPr id="15" name="TextBox 14">
            <a:extLst>
              <a:ext uri="{FF2B5EF4-FFF2-40B4-BE49-F238E27FC236}">
                <a16:creationId xmlns:a16="http://schemas.microsoft.com/office/drawing/2014/main" id="{E8E1231B-1374-6B2F-7773-4C39153C3101}"/>
              </a:ext>
            </a:extLst>
          </p:cNvPr>
          <p:cNvSpPr txBox="1"/>
          <p:nvPr/>
        </p:nvSpPr>
        <p:spPr>
          <a:xfrm>
            <a:off x="187428" y="5644140"/>
            <a:ext cx="6779418" cy="363946"/>
          </a:xfrm>
          <a:prstGeom prst="rect">
            <a:avLst/>
          </a:prstGeom>
          <a:noFill/>
        </p:spPr>
        <p:txBody>
          <a:bodyPr wrap="square">
            <a:spAutoFit/>
          </a:bodyPr>
          <a:lstStyle/>
          <a:p>
            <a:r>
              <a:rPr lang="en-US" dirty="0">
                <a:latin typeface="Microsoft YaHei UI" panose="020B0503020204020204" pitchFamily="34" charset="-122"/>
                <a:ea typeface="Microsoft YaHei UI" panose="020B0503020204020204" pitchFamily="34" charset="-122"/>
                <a:hlinkClick r:id="rId5">
                  <a:extLst>
                    <a:ext uri="{A12FA001-AC4F-418D-AE19-62706E023703}">
                      <ahyp:hlinkClr xmlns:ahyp="http://schemas.microsoft.com/office/drawing/2018/hyperlinkcolor" val="tx"/>
                    </a:ext>
                  </a:extLst>
                </a:hlinkClick>
              </a:rPr>
              <a:t>https://studentambassadors.microsoft.com/</a:t>
            </a:r>
            <a:r>
              <a:rPr lang="zh-CN" altLang="en-US" dirty="0">
                <a:latin typeface="Microsoft YaHei UI" panose="020B0503020204020204" pitchFamily="34" charset="-122"/>
                <a:ea typeface="Microsoft YaHei UI" panose="020B0503020204020204" pitchFamily="34" charset="-122"/>
              </a:rPr>
              <a:t> </a:t>
            </a:r>
            <a:endParaRPr lang="en-CN" dirty="0">
              <a:latin typeface="Microsoft YaHei UI" panose="020B0503020204020204" pitchFamily="34" charset="-122"/>
              <a:ea typeface="Microsoft YaHei UI" panose="020B0503020204020204" pitchFamily="34" charset="-122"/>
            </a:endParaRPr>
          </a:p>
        </p:txBody>
      </p:sp>
      <p:pic>
        <p:nvPicPr>
          <p:cNvPr id="17" name="Picture 16" descr="A qr code with black squares&#10;&#10;Description automatically generated">
            <a:extLst>
              <a:ext uri="{FF2B5EF4-FFF2-40B4-BE49-F238E27FC236}">
                <a16:creationId xmlns:a16="http://schemas.microsoft.com/office/drawing/2014/main" id="{D3346CC8-0F6F-6816-4EEF-CCE13ADF5457}"/>
              </a:ext>
            </a:extLst>
          </p:cNvPr>
          <p:cNvPicPr>
            <a:picLocks noChangeAspect="1"/>
          </p:cNvPicPr>
          <p:nvPr/>
        </p:nvPicPr>
        <p:blipFill>
          <a:blip r:embed="rId6"/>
          <a:stretch>
            <a:fillRect/>
          </a:stretch>
        </p:blipFill>
        <p:spPr>
          <a:xfrm>
            <a:off x="696586" y="1423226"/>
            <a:ext cx="3693319" cy="3693319"/>
          </a:xfrm>
          <a:prstGeom prst="rect">
            <a:avLst/>
          </a:prstGeom>
        </p:spPr>
      </p:pic>
    </p:spTree>
    <p:extLst>
      <p:ext uri="{BB962C8B-B14F-4D97-AF65-F5344CB8AC3E}">
        <p14:creationId xmlns:p14="http://schemas.microsoft.com/office/powerpoint/2010/main" val="341788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2F51F5-5BA1-A910-82E5-D35A5C162B02}"/>
              </a:ext>
            </a:extLst>
          </p:cNvPr>
          <p:cNvSpPr txBox="1">
            <a:spLocks noGrp="1"/>
          </p:cNvSpPr>
          <p:nvPr>
            <p:ph type="title"/>
          </p:nvPr>
        </p:nvSpPr>
        <p:spPr>
          <a:xfrm>
            <a:off x="274638" y="407213"/>
            <a:ext cx="4552528" cy="553998"/>
          </a:xfrm>
          <a:prstGeom prst="rect">
            <a:avLst/>
          </a:prstGeom>
          <a:noFill/>
        </p:spPr>
        <p:txBody>
          <a:bodyPr wrap="none" lIns="0" tIns="0" rIns="0" bIns="0" rtlCol="0">
            <a:spAutoFit/>
          </a:bodyPr>
          <a:lstStyle/>
          <a:p>
            <a:pPr algn="l"/>
            <a:r>
              <a:rPr lang="en-CN" sz="3600" b="1" dirty="0">
                <a:latin typeface="Microsoft YaHei UI" panose="020B0503020204020204" pitchFamily="34" charset="-122"/>
                <a:ea typeface="Microsoft YaHei UI" panose="020B0503020204020204" pitchFamily="34" charset="-122"/>
              </a:rPr>
              <a:t>加入微软最有价值专家</a:t>
            </a:r>
          </a:p>
        </p:txBody>
      </p:sp>
      <p:sp>
        <p:nvSpPr>
          <p:cNvPr id="5" name="TextBox 4">
            <a:extLst>
              <a:ext uri="{FF2B5EF4-FFF2-40B4-BE49-F238E27FC236}">
                <a16:creationId xmlns:a16="http://schemas.microsoft.com/office/drawing/2014/main" id="{37ACC35D-CCAC-DDD0-7202-03530CC34A9A}"/>
              </a:ext>
            </a:extLst>
          </p:cNvPr>
          <p:cNvSpPr txBox="1"/>
          <p:nvPr/>
        </p:nvSpPr>
        <p:spPr>
          <a:xfrm>
            <a:off x="4233862" y="1621114"/>
            <a:ext cx="7683500" cy="1993623"/>
          </a:xfrm>
          <a:prstGeom prst="rect">
            <a:avLst/>
          </a:prstGeom>
          <a:noFill/>
        </p:spPr>
        <p:txBody>
          <a:bodyPr wrap="square">
            <a:spAutoFit/>
          </a:bodyPr>
          <a:lstStyle/>
          <a:p>
            <a:r>
              <a:rPr lang="en-CN" dirty="0">
                <a:latin typeface="Microsoft YaHei UI" panose="020B0503020204020204" pitchFamily="34" charset="-122"/>
                <a:ea typeface="Microsoft YaHei UI" panose="020B0503020204020204" pitchFamily="34" charset="-122"/>
              </a:rPr>
              <a:t>Microsoft 最有价值专家 (MVP) 是热衷于与社区分享技术知识的专家。 他们始终处于技术“前沿”，并且对掌握新的、令人兴奋的技术有着不可阻挡的渴望。 他们对 Microsoft 产品和服务有非常深入的了解，同时也能够汇集不同的平台、产品</a:t>
            </a:r>
            <a:r>
              <a:rPr lang="zh-CN" altLang="en-US" dirty="0">
                <a:latin typeface="Microsoft YaHei UI" panose="020B0503020204020204" pitchFamily="34" charset="-122"/>
                <a:ea typeface="Microsoft YaHei UI" panose="020B0503020204020204" pitchFamily="34" charset="-122"/>
              </a:rPr>
              <a:t>，</a:t>
            </a:r>
            <a:r>
              <a:rPr lang="en-CN" dirty="0">
                <a:latin typeface="Microsoft YaHei UI" panose="020B0503020204020204" pitchFamily="34" charset="-122"/>
                <a:ea typeface="Microsoft YaHei UI" panose="020B0503020204020204" pitchFamily="34" charset="-122"/>
              </a:rPr>
              <a:t>解决方案</a:t>
            </a:r>
            <a:r>
              <a:rPr lang="zh-CN" altLang="en-US" dirty="0">
                <a:latin typeface="Microsoft YaHei UI" panose="020B0503020204020204" pitchFamily="34" charset="-122"/>
                <a:ea typeface="Microsoft YaHei UI" panose="020B0503020204020204" pitchFamily="34" charset="-122"/>
              </a:rPr>
              <a:t>，开源技术</a:t>
            </a:r>
            <a:r>
              <a:rPr lang="en-CN" dirty="0">
                <a:latin typeface="Microsoft YaHei UI" panose="020B0503020204020204" pitchFamily="34" charset="-122"/>
                <a:ea typeface="Microsoft YaHei UI" panose="020B0503020204020204" pitchFamily="34" charset="-122"/>
              </a:rPr>
              <a:t>来解决现实世界的问题。 微软最有价值专家组成了一个由 90 个国家和地区的 4,000 多名技术专家和社区领袖组成的全球社区，他们的热情、社区精神和对知识的追求是他们的动力。 最重要的是，除了令人惊叹的技术能力之外，MVP 还总是愿意帮助他人</a:t>
            </a:r>
          </a:p>
        </p:txBody>
      </p:sp>
      <p:pic>
        <p:nvPicPr>
          <p:cNvPr id="6" name="Picture 4" descr="2023 Microsoft Most Valuable Professional (MVP) - Credly">
            <a:extLst>
              <a:ext uri="{FF2B5EF4-FFF2-40B4-BE49-F238E27FC236}">
                <a16:creationId xmlns:a16="http://schemas.microsoft.com/office/drawing/2014/main" id="{F363F0E4-B273-28BF-7EAC-5515E68D3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6147" y="5066106"/>
            <a:ext cx="1551215" cy="15512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0C78780-3400-474D-8846-8767E85B37A6}"/>
              </a:ext>
            </a:extLst>
          </p:cNvPr>
          <p:cNvSpPr txBox="1"/>
          <p:nvPr/>
        </p:nvSpPr>
        <p:spPr>
          <a:xfrm>
            <a:off x="674428" y="5659740"/>
            <a:ext cx="3236447" cy="363946"/>
          </a:xfrm>
          <a:prstGeom prst="rect">
            <a:avLst/>
          </a:prstGeom>
          <a:noFill/>
        </p:spPr>
        <p:txBody>
          <a:bodyPr wrap="square">
            <a:spAutoFit/>
          </a:bodyPr>
          <a:lstStyle/>
          <a:p>
            <a:r>
              <a:rPr lang="en-CN" dirty="0">
                <a:hlinkClick r:id="rId3">
                  <a:extLst>
                    <a:ext uri="{A12FA001-AC4F-418D-AE19-62706E023703}">
                      <ahyp:hlinkClr xmlns:ahyp="http://schemas.microsoft.com/office/drawing/2018/hyperlinkcolor" val="tx"/>
                    </a:ext>
                  </a:extLst>
                </a:hlinkClick>
              </a:rPr>
              <a:t>https://mvp.microsoft.com/</a:t>
            </a:r>
            <a:r>
              <a:rPr lang="zh-CN" altLang="en-US" dirty="0"/>
              <a:t> </a:t>
            </a:r>
            <a:endParaRPr lang="en-CN" dirty="0"/>
          </a:p>
        </p:txBody>
      </p:sp>
      <p:sp>
        <p:nvSpPr>
          <p:cNvPr id="10" name="TextBox 9">
            <a:extLst>
              <a:ext uri="{FF2B5EF4-FFF2-40B4-BE49-F238E27FC236}">
                <a16:creationId xmlns:a16="http://schemas.microsoft.com/office/drawing/2014/main" id="{FB2DF921-BFAC-FEA1-7568-E2AAF7CD10E5}"/>
              </a:ext>
            </a:extLst>
          </p:cNvPr>
          <p:cNvSpPr txBox="1"/>
          <p:nvPr/>
        </p:nvSpPr>
        <p:spPr>
          <a:xfrm>
            <a:off x="4233862" y="4274640"/>
            <a:ext cx="6779418" cy="907171"/>
          </a:xfrm>
          <a:prstGeom prst="rect">
            <a:avLst/>
          </a:prstGeom>
          <a:noFill/>
        </p:spPr>
        <p:txBody>
          <a:bodyPr wrap="square">
            <a:spAutoFit/>
          </a:bodyPr>
          <a:lstStyle/>
          <a:p>
            <a:r>
              <a:rPr lang="en-CN" dirty="0"/>
              <a:t>必须首先由 Microsoft 全职员工 (FTE) 或 Microsoft MVP 代表您提交提名推荐。 提交推荐后，将向您发送完成奖项提名的链接。 当您填写完提名表后，我们将审核您的提名。</a:t>
            </a:r>
          </a:p>
        </p:txBody>
      </p:sp>
      <p:pic>
        <p:nvPicPr>
          <p:cNvPr id="2050" name="Picture 2">
            <a:extLst>
              <a:ext uri="{FF2B5EF4-FFF2-40B4-BE49-F238E27FC236}">
                <a16:creationId xmlns:a16="http://schemas.microsoft.com/office/drawing/2014/main" id="{62AC7BCA-0A83-A6AE-B4FD-F6582FE4B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28" y="1814512"/>
            <a:ext cx="32289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41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343B50-2C6B-F8A1-B47B-4D50893C7290}"/>
              </a:ext>
            </a:extLst>
          </p:cNvPr>
          <p:cNvSpPr txBox="1"/>
          <p:nvPr/>
        </p:nvSpPr>
        <p:spPr>
          <a:xfrm>
            <a:off x="857250" y="2770584"/>
            <a:ext cx="1468351" cy="615553"/>
          </a:xfrm>
          <a:prstGeom prst="rect">
            <a:avLst/>
          </a:prstGeom>
          <a:noFill/>
        </p:spPr>
        <p:txBody>
          <a:bodyPr wrap="none" lIns="0" tIns="0" rIns="0" bIns="0" rtlCol="0">
            <a:spAutoFit/>
          </a:bodyPr>
          <a:lstStyle/>
          <a:p>
            <a:pPr algn="l"/>
            <a:r>
              <a:rPr lang="en-CN" sz="4000" b="1" dirty="0"/>
              <a:t>Q</a:t>
            </a:r>
            <a:r>
              <a:rPr lang="zh-CN" altLang="en-US" sz="4000" b="1" dirty="0"/>
              <a:t> </a:t>
            </a:r>
            <a:r>
              <a:rPr lang="en-US" altLang="zh-CN" sz="4000" b="1" dirty="0"/>
              <a:t>&amp;</a:t>
            </a:r>
            <a:r>
              <a:rPr lang="zh-CN" altLang="en-US" sz="4000" b="1" dirty="0"/>
              <a:t> </a:t>
            </a:r>
            <a:r>
              <a:rPr lang="en-US" altLang="zh-CN" sz="4000" b="1" dirty="0"/>
              <a:t>A</a:t>
            </a:r>
            <a:endParaRPr lang="en-CN" sz="4000" b="1" dirty="0" err="1"/>
          </a:p>
        </p:txBody>
      </p:sp>
    </p:spTree>
    <p:extLst>
      <p:ext uri="{BB962C8B-B14F-4D97-AF65-F5344CB8AC3E}">
        <p14:creationId xmlns:p14="http://schemas.microsoft.com/office/powerpoint/2010/main" val="325381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oft Learn Student Ambassadors | LinkedIn">
            <a:extLst>
              <a:ext uri="{FF2B5EF4-FFF2-40B4-BE49-F238E27FC236}">
                <a16:creationId xmlns:a16="http://schemas.microsoft.com/office/drawing/2014/main" id="{AAB09497-A680-527F-999F-1FFE3719D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988" y="1890295"/>
            <a:ext cx="3724441" cy="37244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3 Microsoft Most Valuable Professional (MVP) - Credly">
            <a:extLst>
              <a:ext uri="{FF2B5EF4-FFF2-40B4-BE49-F238E27FC236}">
                <a16:creationId xmlns:a16="http://schemas.microsoft.com/office/drawing/2014/main" id="{9529AC34-F430-7A22-C7C0-16412B847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081" y="227296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37A415-D1DF-5B34-3529-3EEFB8BAABAA}"/>
              </a:ext>
            </a:extLst>
          </p:cNvPr>
          <p:cNvSpPr txBox="1"/>
          <p:nvPr/>
        </p:nvSpPr>
        <p:spPr>
          <a:xfrm>
            <a:off x="1066799" y="5430070"/>
            <a:ext cx="48046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rPr>
              <a:t>https://studentambassadors.microsoft.com/</a:t>
            </a:r>
          </a:p>
        </p:txBody>
      </p:sp>
      <p:sp>
        <p:nvSpPr>
          <p:cNvPr id="7" name="TextBox 6">
            <a:extLst>
              <a:ext uri="{FF2B5EF4-FFF2-40B4-BE49-F238E27FC236}">
                <a16:creationId xmlns:a16="http://schemas.microsoft.com/office/drawing/2014/main" id="{C5B668C3-3970-5706-D410-5B1CCD475691}"/>
              </a:ext>
            </a:extLst>
          </p:cNvPr>
          <p:cNvSpPr txBox="1"/>
          <p:nvPr/>
        </p:nvSpPr>
        <p:spPr>
          <a:xfrm>
            <a:off x="7235660" y="5430070"/>
            <a:ext cx="68178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dirty="0">
                <a:ln>
                  <a:noFill/>
                </a:ln>
                <a:solidFill>
                  <a:srgbClr val="000000"/>
                </a:solidFill>
                <a:effectLst/>
                <a:uLnTx/>
                <a:uFillTx/>
                <a:latin typeface="Segoe UI"/>
                <a:ea typeface="+mn-ea"/>
                <a:cs typeface="+mn-cs"/>
              </a:rPr>
              <a:t>https://mvp.microsoft.com/</a:t>
            </a:r>
          </a:p>
        </p:txBody>
      </p:sp>
      <p:sp>
        <p:nvSpPr>
          <p:cNvPr id="8" name="TextBox 7">
            <a:extLst>
              <a:ext uri="{FF2B5EF4-FFF2-40B4-BE49-F238E27FC236}">
                <a16:creationId xmlns:a16="http://schemas.microsoft.com/office/drawing/2014/main" id="{CA8D5410-84AE-8F6C-AD88-456B0DCBEBFB}"/>
              </a:ext>
            </a:extLst>
          </p:cNvPr>
          <p:cNvSpPr txBox="1"/>
          <p:nvPr/>
        </p:nvSpPr>
        <p:spPr>
          <a:xfrm>
            <a:off x="737937" y="627711"/>
            <a:ext cx="6668492"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4000" b="0" i="0" u="none" strike="noStrike" kern="1200" cap="none" spc="0" normalizeH="0" baseline="0" noProof="0" dirty="0">
                <a:ln>
                  <a:noFill/>
                </a:ln>
                <a:solidFill>
                  <a:srgbClr val="000000"/>
                </a:solidFill>
                <a:effectLst/>
                <a:uLnTx/>
                <a:uFillTx/>
                <a:latin typeface="Microsoft YaHei UI" panose="020B0503020204020204" pitchFamily="34" charset="-122"/>
                <a:ea typeface="Microsoft YaHei UI" panose="020B0503020204020204" pitchFamily="34" charset="-122"/>
                <a:cs typeface="+mn-cs"/>
              </a:rPr>
              <a:t>欢迎加入到我们的社区计划中</a:t>
            </a:r>
          </a:p>
        </p:txBody>
      </p:sp>
    </p:spTree>
    <p:extLst>
      <p:ext uri="{BB962C8B-B14F-4D97-AF65-F5344CB8AC3E}">
        <p14:creationId xmlns:p14="http://schemas.microsoft.com/office/powerpoint/2010/main" val="100314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343B50-2C6B-F8A1-B47B-4D50893C7290}"/>
              </a:ext>
            </a:extLst>
          </p:cNvPr>
          <p:cNvSpPr txBox="1"/>
          <p:nvPr/>
        </p:nvSpPr>
        <p:spPr>
          <a:xfrm>
            <a:off x="857250" y="2770584"/>
            <a:ext cx="2521331" cy="615553"/>
          </a:xfrm>
          <a:prstGeom prst="rect">
            <a:avLst/>
          </a:prstGeom>
          <a:noFill/>
        </p:spPr>
        <p:txBody>
          <a:bodyPr wrap="none" lIns="0" tIns="0" rIns="0" bIns="0" rtlCol="0">
            <a:spAutoFit/>
          </a:bodyPr>
          <a:lstStyle/>
          <a:p>
            <a:pPr algn="l"/>
            <a:r>
              <a:rPr lang="en-CN" sz="4000" b="1" dirty="0"/>
              <a:t>Thank</a:t>
            </a:r>
            <a:r>
              <a:rPr lang="zh-CN" altLang="en-US" sz="4000" b="1" dirty="0"/>
              <a:t> </a:t>
            </a:r>
            <a:r>
              <a:rPr lang="en-US" altLang="zh-CN" sz="4000" b="1" dirty="0"/>
              <a:t>you</a:t>
            </a:r>
            <a:endParaRPr lang="en-CN" sz="4000" b="1" dirty="0" err="1"/>
          </a:p>
        </p:txBody>
      </p:sp>
    </p:spTree>
    <p:extLst>
      <p:ext uri="{BB962C8B-B14F-4D97-AF65-F5344CB8AC3E}">
        <p14:creationId xmlns:p14="http://schemas.microsoft.com/office/powerpoint/2010/main" val="343906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7F8A5-A515-AD4B-E981-33A5DAB38925}"/>
              </a:ext>
            </a:extLst>
          </p:cNvPr>
          <p:cNvSpPr txBox="1">
            <a:spLocks/>
          </p:cNvSpPr>
          <p:nvPr/>
        </p:nvSpPr>
        <p:spPr>
          <a:xfrm>
            <a:off x="585912" y="350940"/>
            <a:ext cx="1101852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a:ln w="3175">
                  <a:noFill/>
                </a:ln>
                <a:effectLst/>
                <a:latin typeface="+mj-lt"/>
                <a:cs typeface="Segoe UI" pitchFamily="34" charset="0"/>
              </a:defRPr>
            </a:lvl1pPr>
          </a:lstStyle>
          <a:p>
            <a:r>
              <a:rPr lang="en-US" dirty="0">
                <a:cs typeface="Segoe UI"/>
              </a:rPr>
              <a:t>Microsoft Learn AI </a:t>
            </a:r>
            <a:r>
              <a:rPr lang="en-US" dirty="0" err="1">
                <a:cs typeface="Segoe UI"/>
              </a:rPr>
              <a:t>技能挑战赛</a:t>
            </a:r>
            <a:endParaRPr lang="en-US" dirty="0">
              <a:cs typeface="Segoe UI"/>
            </a:endParaRPr>
          </a:p>
        </p:txBody>
      </p:sp>
      <p:sp>
        <p:nvSpPr>
          <p:cNvPr id="5" name="Content Placeholder 2">
            <a:extLst>
              <a:ext uri="{FF2B5EF4-FFF2-40B4-BE49-F238E27FC236}">
                <a16:creationId xmlns:a16="http://schemas.microsoft.com/office/drawing/2014/main" id="{84EA69C6-2F50-FA2F-CB39-0DA3CC201471}"/>
              </a:ext>
            </a:extLst>
          </p:cNvPr>
          <p:cNvSpPr txBox="1">
            <a:spLocks/>
          </p:cNvSpPr>
          <p:nvPr/>
        </p:nvSpPr>
        <p:spPr>
          <a:xfrm>
            <a:off x="544316" y="1395406"/>
            <a:ext cx="9056884" cy="4227336"/>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CN" altLang="en-US" sz="1800" dirty="0">
                <a:solidFill>
                  <a:srgbClr val="FFFFFF"/>
                </a:solidFill>
                <a:latin typeface="Segoe UI"/>
                <a:ea typeface="Calibri"/>
                <a:cs typeface="Segoe UI"/>
              </a:rPr>
              <a:t>通过 </a:t>
            </a:r>
            <a:r>
              <a:rPr lang="en-US" sz="1800" dirty="0">
                <a:solidFill>
                  <a:srgbClr val="FFFFFF"/>
                </a:solidFill>
                <a:latin typeface="Segoe UI"/>
                <a:ea typeface="Calibri"/>
                <a:cs typeface="Segoe UI"/>
              </a:rPr>
              <a:t>Microsoft </a:t>
            </a:r>
            <a:r>
              <a:rPr lang="zh-CN" altLang="en-US" sz="1800" dirty="0">
                <a:solidFill>
                  <a:srgbClr val="FFFFFF"/>
                </a:solidFill>
                <a:latin typeface="Segoe UI"/>
                <a:ea typeface="Calibri"/>
                <a:cs typeface="Segoe UI"/>
              </a:rPr>
              <a:t>精心策划的四个引人入胜的 </a:t>
            </a:r>
            <a:r>
              <a:rPr lang="en-US" sz="1800" dirty="0">
                <a:solidFill>
                  <a:srgbClr val="FFFFFF"/>
                </a:solidFill>
                <a:latin typeface="Segoe UI"/>
                <a:ea typeface="Calibri"/>
                <a:cs typeface="Segoe UI"/>
              </a:rPr>
              <a:t>AI </a:t>
            </a:r>
            <a:r>
              <a:rPr lang="zh-CN" altLang="en-US" sz="1800" dirty="0">
                <a:solidFill>
                  <a:srgbClr val="FFFFFF"/>
                </a:solidFill>
                <a:latin typeface="Segoe UI"/>
                <a:ea typeface="Calibri"/>
                <a:cs typeface="Segoe UI"/>
              </a:rPr>
              <a:t>主题挑战，取得进步</a:t>
            </a:r>
            <a:br>
              <a:rPr lang="en-US" altLang="zh-CN" sz="1800" dirty="0">
                <a:solidFill>
                  <a:srgbClr val="FFFFFF"/>
                </a:solidFill>
                <a:latin typeface="Segoe UI"/>
                <a:ea typeface="Calibri"/>
                <a:cs typeface="Segoe UI"/>
              </a:rPr>
            </a:br>
            <a:r>
              <a:rPr lang="zh-CN" altLang="en-US" sz="1800" dirty="0">
                <a:solidFill>
                  <a:srgbClr val="FFFFFF"/>
                </a:solidFill>
                <a:latin typeface="Segoe UI"/>
                <a:ea typeface="Calibri"/>
                <a:cs typeface="Segoe UI"/>
              </a:rPr>
              <a:t> </a:t>
            </a:r>
            <a:r>
              <a:rPr lang="en-US" sz="1800" dirty="0">
                <a:solidFill>
                  <a:srgbClr val="FFFFFF"/>
                </a:solidFill>
                <a:latin typeface="Segoe UI"/>
                <a:ea typeface="Calibri"/>
                <a:cs typeface="Segoe UI"/>
              </a:rPr>
              <a:t> </a:t>
            </a:r>
            <a:endParaRPr lang="en-US" sz="1800" dirty="0">
              <a:ea typeface="Calibri"/>
            </a:endParaRPr>
          </a:p>
          <a:p>
            <a:pPr>
              <a:buFont typeface="Arial" panose="020B0604020202020204" pitchFamily="34" charset="0"/>
              <a:buChar char="•"/>
            </a:pPr>
            <a:r>
              <a:rPr lang="zh-CN" altLang="en-US" sz="1800" dirty="0">
                <a:solidFill>
                  <a:srgbClr val="FFFFFF"/>
                </a:solidFill>
                <a:latin typeface="Segoe UI"/>
                <a:ea typeface="Calibri"/>
                <a:cs typeface="Segoe UI"/>
              </a:rPr>
              <a:t>当您参与挑战时，您将有机会参与更多</a:t>
            </a:r>
            <a:r>
              <a:rPr lang="en-US" sz="1800" dirty="0">
                <a:solidFill>
                  <a:srgbClr val="FFFFFF"/>
                </a:solidFill>
                <a:latin typeface="Segoe UI"/>
                <a:ea typeface="Calibri"/>
                <a:cs typeface="Segoe UI"/>
              </a:rPr>
              <a:t>: </a:t>
            </a:r>
            <a:endParaRPr lang="en-US" sz="1800" dirty="0">
              <a:solidFill>
                <a:srgbClr val="FFFFFF"/>
              </a:solidFill>
              <a:latin typeface="Segoe UI"/>
              <a:ea typeface="Calibri"/>
            </a:endParaRPr>
          </a:p>
          <a:p>
            <a:pPr lvl="2">
              <a:buFont typeface="Arial" panose="020B0604020202020204" pitchFamily="34" charset="0"/>
              <a:buChar char="•"/>
            </a:pPr>
            <a:r>
              <a:rPr lang="zh-CN" altLang="en-US" sz="1800" dirty="0">
                <a:solidFill>
                  <a:srgbClr val="FFFFFF"/>
                </a:solidFill>
                <a:latin typeface="Segoe UI"/>
                <a:ea typeface="Calibri"/>
                <a:cs typeface="Segoe UI"/>
              </a:rPr>
              <a:t>加入您所在地区充满活力的技术社区</a:t>
            </a:r>
          </a:p>
          <a:p>
            <a:pPr lvl="2">
              <a:buFont typeface="Arial" panose="020B0604020202020204" pitchFamily="34" charset="0"/>
              <a:buChar char="•"/>
            </a:pPr>
            <a:r>
              <a:rPr lang="zh-CN" altLang="en-US" sz="1800" dirty="0">
                <a:solidFill>
                  <a:srgbClr val="FFFFFF"/>
                </a:solidFill>
                <a:latin typeface="Segoe UI"/>
                <a:ea typeface="Calibri"/>
                <a:cs typeface="Segoe UI"/>
              </a:rPr>
              <a:t>参加现场直播</a:t>
            </a:r>
            <a:endParaRPr lang="en-US" altLang="zh-CN" sz="1800" dirty="0">
              <a:solidFill>
                <a:srgbClr val="FFFFFF"/>
              </a:solidFill>
              <a:latin typeface="Segoe UI"/>
              <a:ea typeface="Calibri"/>
              <a:cs typeface="Segoe UI"/>
            </a:endParaRPr>
          </a:p>
          <a:p>
            <a:pPr lvl="2">
              <a:buFont typeface="Arial" panose="020B0604020202020204" pitchFamily="34" charset="0"/>
              <a:buChar char="•"/>
            </a:pPr>
            <a:r>
              <a:rPr lang="zh-CN" altLang="en-US" sz="1800" dirty="0">
                <a:solidFill>
                  <a:srgbClr val="FFFFFF"/>
                </a:solidFill>
                <a:latin typeface="Segoe UI"/>
                <a:ea typeface="Calibri"/>
                <a:cs typeface="Segoe UI"/>
              </a:rPr>
              <a:t>建立强大的人工智能学习网络</a:t>
            </a:r>
            <a:br>
              <a:rPr lang="en-US" sz="1800" dirty="0">
                <a:latin typeface="Segoe UI"/>
                <a:cs typeface="Segoe UI"/>
              </a:rPr>
            </a:br>
            <a:endParaRPr lang="en-US" sz="1800" dirty="0">
              <a:solidFill>
                <a:srgbClr val="FFFFFF"/>
              </a:solidFill>
              <a:latin typeface="Segoe UI"/>
              <a:cs typeface="Segoe UI"/>
            </a:endParaRPr>
          </a:p>
          <a:p>
            <a:pPr>
              <a:buFont typeface="Arial,Sans-Serif" panose="020B0604020202020204" pitchFamily="34" charset="0"/>
              <a:buChar char="•"/>
            </a:pPr>
            <a:r>
              <a:rPr lang="zh-CN" altLang="en-US" sz="1800" dirty="0">
                <a:solidFill>
                  <a:srgbClr val="FFFFFF"/>
                </a:solidFill>
                <a:latin typeface="Segoe UI"/>
                <a:cs typeface="Segoe UI"/>
              </a:rPr>
              <a:t>完成挑战后，您将收到 </a:t>
            </a:r>
            <a:r>
              <a:rPr lang="en-US" sz="1800" dirty="0">
                <a:solidFill>
                  <a:srgbClr val="FFFFFF"/>
                </a:solidFill>
                <a:latin typeface="Segoe UI"/>
                <a:cs typeface="Segoe UI"/>
              </a:rPr>
              <a:t>Microsoft Learn AI </a:t>
            </a:r>
            <a:r>
              <a:rPr lang="zh-CN" altLang="en-US" sz="1800" dirty="0">
                <a:solidFill>
                  <a:srgbClr val="FFFFFF"/>
                </a:solidFill>
                <a:latin typeface="Segoe UI"/>
                <a:cs typeface="Segoe UI"/>
              </a:rPr>
              <a:t>技能挑战徽章</a:t>
            </a:r>
            <a:br>
              <a:rPr lang="en-US" sz="1800" dirty="0">
                <a:latin typeface="Segoe UI"/>
                <a:cs typeface="Segoe UI"/>
              </a:rPr>
            </a:br>
            <a:endParaRPr lang="en-US" sz="1800" dirty="0">
              <a:solidFill>
                <a:srgbClr val="FFFFFF"/>
              </a:solidFill>
              <a:latin typeface="Segoe UI"/>
              <a:cs typeface="Segoe UI"/>
            </a:endParaRPr>
          </a:p>
          <a:p>
            <a:pPr>
              <a:buFont typeface="Arial,Sans-Serif" panose="020B0604020202020204" pitchFamily="34" charset="0"/>
              <a:buChar char="•"/>
            </a:pPr>
            <a:r>
              <a:rPr lang="zh-CN" altLang="en-US" sz="1800" dirty="0">
                <a:solidFill>
                  <a:srgbClr val="FFFFFF"/>
                </a:solidFill>
                <a:latin typeface="Segoe UI"/>
                <a:cs typeface="Segoe UI"/>
              </a:rPr>
              <a:t>挑战于</a:t>
            </a:r>
            <a:r>
              <a:rPr lang="en-US" altLang="zh-CN" sz="1800" dirty="0">
                <a:solidFill>
                  <a:srgbClr val="FFFFFF"/>
                </a:solidFill>
                <a:latin typeface="Segoe UI"/>
                <a:cs typeface="Segoe UI"/>
              </a:rPr>
              <a:t>7</a:t>
            </a:r>
            <a:r>
              <a:rPr lang="zh-CN" altLang="en-US" sz="1800" dirty="0">
                <a:solidFill>
                  <a:srgbClr val="FFFFFF"/>
                </a:solidFill>
                <a:latin typeface="Segoe UI"/>
                <a:cs typeface="Segoe UI"/>
              </a:rPr>
              <a:t>月</a:t>
            </a:r>
            <a:r>
              <a:rPr lang="en-US" altLang="zh-CN" sz="1800" dirty="0">
                <a:solidFill>
                  <a:srgbClr val="FFFFFF"/>
                </a:solidFill>
                <a:latin typeface="Segoe UI"/>
                <a:cs typeface="Segoe UI"/>
              </a:rPr>
              <a:t>17</a:t>
            </a:r>
            <a:r>
              <a:rPr lang="zh-CN" altLang="en-US" sz="1800" dirty="0">
                <a:solidFill>
                  <a:srgbClr val="FFFFFF"/>
                </a:solidFill>
                <a:latin typeface="Segoe UI"/>
                <a:cs typeface="Segoe UI"/>
              </a:rPr>
              <a:t>日开始，报名即可预览主题 </a:t>
            </a:r>
            <a:r>
              <a:rPr lang="en-US" sz="1800" dirty="0">
                <a:solidFill>
                  <a:srgbClr val="FFFFFF"/>
                </a:solidFill>
                <a:latin typeface="Segoe UI"/>
                <a:ea typeface="Calibri"/>
                <a:cs typeface="Segoe UI"/>
              </a:rPr>
              <a:t>: </a:t>
            </a:r>
            <a:r>
              <a:rPr lang="en-US" sz="1800" b="1" dirty="0">
                <a:solidFill>
                  <a:srgbClr val="FFFFFF"/>
                </a:solidFill>
                <a:latin typeface="Segoe UI"/>
                <a:ea typeface="Calibri"/>
                <a:cs typeface="Segoe UI"/>
                <a:hlinkClick r:id="rId2"/>
              </a:rPr>
              <a:t>https://aka.ms/AISkillsChallenge</a:t>
            </a:r>
            <a:endParaRPr lang="en-US" sz="1800" dirty="0">
              <a:solidFill>
                <a:srgbClr val="FFFFFF"/>
              </a:solidFill>
              <a:latin typeface="Segoe UI"/>
              <a:ea typeface="Calibri"/>
              <a:cs typeface="Segoe UI"/>
            </a:endParaRPr>
          </a:p>
        </p:txBody>
      </p:sp>
      <p:pic>
        <p:nvPicPr>
          <p:cNvPr id="2" name="Picture 1">
            <a:extLst>
              <a:ext uri="{FF2B5EF4-FFF2-40B4-BE49-F238E27FC236}">
                <a16:creationId xmlns:a16="http://schemas.microsoft.com/office/drawing/2014/main" id="{2FD7019C-2A3D-D771-F3C2-57B0E11DC11F}"/>
              </a:ext>
            </a:extLst>
          </p:cNvPr>
          <p:cNvPicPr>
            <a:picLocks noChangeAspect="1"/>
          </p:cNvPicPr>
          <p:nvPr/>
        </p:nvPicPr>
        <p:blipFill>
          <a:blip r:embed="rId3"/>
          <a:stretch>
            <a:fillRect/>
          </a:stretch>
        </p:blipFill>
        <p:spPr>
          <a:xfrm>
            <a:off x="8864796" y="3001710"/>
            <a:ext cx="3111500" cy="3111500"/>
          </a:xfrm>
          <a:prstGeom prst="rect">
            <a:avLst/>
          </a:prstGeom>
        </p:spPr>
      </p:pic>
    </p:spTree>
    <p:extLst>
      <p:ext uri="{BB962C8B-B14F-4D97-AF65-F5344CB8AC3E}">
        <p14:creationId xmlns:p14="http://schemas.microsoft.com/office/powerpoint/2010/main" val="164960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1C50-1090-9BA2-A2BD-2817C6EC1852}"/>
              </a:ext>
            </a:extLst>
          </p:cNvPr>
          <p:cNvSpPr>
            <a:spLocks noGrp="1"/>
          </p:cNvSpPr>
          <p:nvPr>
            <p:ph type="title"/>
          </p:nvPr>
        </p:nvSpPr>
        <p:spPr>
          <a:xfrm>
            <a:off x="582043" y="317678"/>
            <a:ext cx="8433817" cy="369332"/>
          </a:xfrm>
        </p:spPr>
        <p:txBody>
          <a:bodyPr/>
          <a:lstStyle/>
          <a:p>
            <a:r>
              <a:rPr lang="en-US" dirty="0"/>
              <a:t>Microsoft Learn AI </a:t>
            </a:r>
            <a:r>
              <a:rPr lang="en-US" dirty="0" err="1"/>
              <a:t>技能挑战赛指引</a:t>
            </a:r>
            <a:endParaRPr lang="en-US" dirty="0"/>
          </a:p>
        </p:txBody>
      </p:sp>
      <p:sp>
        <p:nvSpPr>
          <p:cNvPr id="7" name="Content Placeholder 2">
            <a:extLst>
              <a:ext uri="{FF2B5EF4-FFF2-40B4-BE49-F238E27FC236}">
                <a16:creationId xmlns:a16="http://schemas.microsoft.com/office/drawing/2014/main" id="{BC17D957-6750-A6A1-C33D-7F6E7AE03865}"/>
              </a:ext>
            </a:extLst>
          </p:cNvPr>
          <p:cNvSpPr txBox="1">
            <a:spLocks/>
          </p:cNvSpPr>
          <p:nvPr/>
        </p:nvSpPr>
        <p:spPr>
          <a:xfrm>
            <a:off x="577447" y="907496"/>
            <a:ext cx="7875487" cy="1506855"/>
          </a:xfrm>
          <a:prstGeom prst="rect">
            <a:avLst/>
          </a:prstGeom>
        </p:spPr>
        <p:txBody>
          <a:bodyPr vert="horz" lIns="91440" tIns="45720" rIns="91440" bIns="45720" rtlCol="0" anchor="t">
            <a:normAutofit fontScale="77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sz="1800" b="1" dirty="0">
                <a:latin typeface="Segoe UI"/>
                <a:cs typeface="Segoe UI"/>
              </a:rPr>
              <a:t>官方活动标签： </a:t>
            </a:r>
            <a:r>
              <a:rPr lang="en-US" sz="1800" b="1" dirty="0">
                <a:latin typeface="Segoe UI"/>
                <a:cs typeface="Segoe UI"/>
              </a:rPr>
              <a:t>#</a:t>
            </a:r>
            <a:r>
              <a:rPr lang="en-US" sz="1800" b="1" dirty="0" err="1">
                <a:latin typeface="Segoe UI"/>
                <a:cs typeface="Segoe UI"/>
              </a:rPr>
              <a:t>LearnMicrosoftAI</a:t>
            </a:r>
            <a:endParaRPr lang="en-US" sz="1800" b="1" dirty="0">
              <a:latin typeface="Segoe UI"/>
              <a:cs typeface="Segoe UI"/>
            </a:endParaRPr>
          </a:p>
          <a:p>
            <a:pPr marL="0" indent="0">
              <a:buFont typeface="Wingdings" panose="05000000000000000000" pitchFamily="2" charset="2"/>
              <a:buNone/>
            </a:pPr>
            <a:endParaRPr lang="en-US" sz="1800" b="1" dirty="0">
              <a:latin typeface="Segoe UI"/>
              <a:cs typeface="Segoe UI"/>
            </a:endParaRPr>
          </a:p>
          <a:p>
            <a:pPr marL="0" indent="0">
              <a:buNone/>
            </a:pPr>
            <a:r>
              <a:rPr lang="zh-CN" altLang="en-US" sz="1800" b="1" dirty="0">
                <a:latin typeface="Segoe UI"/>
                <a:cs typeface="Segoe UI"/>
              </a:rPr>
              <a:t>分享您的挑战赛成就通过使用社交媒体与我们互动 </a:t>
            </a:r>
            <a:r>
              <a:rPr lang="en-US" sz="1800" b="1" dirty="0">
                <a:latin typeface="Segoe UI"/>
                <a:cs typeface="Segoe UI"/>
              </a:rPr>
              <a:t>#</a:t>
            </a:r>
            <a:r>
              <a:rPr lang="en-US" sz="1800" b="1" dirty="0" err="1">
                <a:latin typeface="Segoe UI"/>
                <a:cs typeface="Segoe UI"/>
              </a:rPr>
              <a:t>LearnMicrosoftAI</a:t>
            </a:r>
            <a:endParaRPr lang="en-US" sz="1800" b="1" dirty="0">
              <a:latin typeface="Segoe UI"/>
              <a:cs typeface="Segoe UI"/>
            </a:endParaRPr>
          </a:p>
          <a:p>
            <a:pPr marL="0" indent="0">
              <a:buFont typeface="Wingdings" panose="05000000000000000000" pitchFamily="2" charset="2"/>
              <a:buNone/>
            </a:pPr>
            <a:endParaRPr lang="en-US" sz="1400" b="1" dirty="0">
              <a:latin typeface="Segoe UI"/>
              <a:cs typeface="Segoe UI"/>
            </a:endParaRPr>
          </a:p>
          <a:p>
            <a:pPr marL="0" indent="0">
              <a:buFont typeface="Wingdings" panose="05000000000000000000" pitchFamily="2" charset="2"/>
              <a:buNone/>
            </a:pPr>
            <a:r>
              <a:rPr lang="en-US" sz="1800" dirty="0">
                <a:latin typeface="Segoe UI"/>
                <a:cs typeface="Segoe UI"/>
                <a:hlinkClick r:id="rId2"/>
              </a:rPr>
              <a:t>Twitter</a:t>
            </a:r>
            <a:r>
              <a:rPr lang="en-US" sz="1800" dirty="0">
                <a:latin typeface="Segoe UI"/>
                <a:cs typeface="Segoe UI"/>
              </a:rPr>
              <a:t> – @</a:t>
            </a:r>
            <a:r>
              <a:rPr lang="en-US" sz="1800" dirty="0" err="1">
                <a:latin typeface="Segoe UI"/>
                <a:cs typeface="Segoe UI"/>
              </a:rPr>
              <a:t>MSFTImagine</a:t>
            </a:r>
            <a:endParaRPr lang="en-US" sz="1800" dirty="0">
              <a:latin typeface="Segoe UI"/>
              <a:cs typeface="Segoe UI"/>
            </a:endParaRPr>
          </a:p>
          <a:p>
            <a:pPr marL="0" indent="0">
              <a:buFont typeface="Wingdings" panose="05000000000000000000" pitchFamily="2" charset="2"/>
              <a:buNone/>
            </a:pPr>
            <a:r>
              <a:rPr lang="en-US" sz="1800" dirty="0">
                <a:latin typeface="Segoe UI"/>
                <a:cs typeface="Segoe UI"/>
                <a:hlinkClick r:id="rId3"/>
              </a:rPr>
              <a:t>Instagram</a:t>
            </a:r>
            <a:r>
              <a:rPr lang="en-US" sz="1800" dirty="0">
                <a:latin typeface="Segoe UI"/>
                <a:cs typeface="Segoe UI"/>
              </a:rPr>
              <a:t> – @</a:t>
            </a:r>
            <a:r>
              <a:rPr lang="en-US" sz="1800" dirty="0" err="1">
                <a:latin typeface="Segoe UI"/>
                <a:cs typeface="Segoe UI"/>
              </a:rPr>
              <a:t>microsoftimaginecup</a:t>
            </a:r>
            <a:endParaRPr lang="en-US" sz="1800" dirty="0">
              <a:latin typeface="Segoe UI"/>
              <a:cs typeface="Segoe UI"/>
            </a:endParaRPr>
          </a:p>
          <a:p>
            <a:pPr marL="0" indent="0">
              <a:buFont typeface="Wingdings" panose="05000000000000000000" pitchFamily="2" charset="2"/>
              <a:buNone/>
            </a:pPr>
            <a:r>
              <a:rPr lang="en-US" sz="1800" dirty="0">
                <a:latin typeface="Segoe UI"/>
                <a:cs typeface="Segoe UI"/>
                <a:hlinkClick r:id="rId4"/>
              </a:rPr>
              <a:t>Facebook</a:t>
            </a:r>
            <a:r>
              <a:rPr lang="en-US" sz="1800" dirty="0">
                <a:latin typeface="Segoe UI"/>
                <a:cs typeface="Segoe UI"/>
              </a:rPr>
              <a:t> – Microsoft Imagine Cup</a:t>
            </a:r>
          </a:p>
        </p:txBody>
      </p:sp>
      <p:sp>
        <p:nvSpPr>
          <p:cNvPr id="8" name="TextBox 7">
            <a:extLst>
              <a:ext uri="{FF2B5EF4-FFF2-40B4-BE49-F238E27FC236}">
                <a16:creationId xmlns:a16="http://schemas.microsoft.com/office/drawing/2014/main" id="{B28A654C-C42E-AC6F-DA5B-3F6758FB9105}"/>
              </a:ext>
            </a:extLst>
          </p:cNvPr>
          <p:cNvSpPr txBox="1"/>
          <p:nvPr/>
        </p:nvSpPr>
        <p:spPr>
          <a:xfrm>
            <a:off x="579241" y="2551818"/>
            <a:ext cx="7771220" cy="332398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a:ea typeface="+mn-ea"/>
                <a:cs typeface="Segoe UI"/>
              </a:rPr>
              <a:t>相关建议</a:t>
            </a:r>
            <a:br>
              <a:rPr kumimoji="0" lang="en-US" sz="1400" b="1" i="0" u="none" strike="noStrike" kern="1200" cap="none" spc="0" normalizeH="0" baseline="0" noProof="0" dirty="0">
                <a:ln>
                  <a:noFill/>
                </a:ln>
                <a:effectLst/>
                <a:uLnTx/>
                <a:uFillTx/>
                <a:latin typeface="Segoe UI"/>
                <a:ea typeface="+mn-ea"/>
                <a:cs typeface="Segoe UI"/>
              </a:rPr>
            </a:b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defTabSz="914400">
              <a:defRPr/>
            </a:pPr>
            <a:r>
              <a:rPr kumimoji="0" lang="en-US" sz="1400" b="0" i="0" u="none" strike="noStrike" kern="1200" cap="none" spc="0" normalizeH="0" baseline="0" noProof="0" dirty="0">
                <a:ln>
                  <a:noFill/>
                </a:ln>
                <a:effectLst/>
                <a:uLnTx/>
                <a:uFillTx/>
                <a:latin typeface="Segoe UI"/>
                <a:ea typeface="+mn-ea"/>
                <a:cs typeface="Segoe UI"/>
              </a:rPr>
              <a:t>1. </a:t>
            </a:r>
            <a:r>
              <a:rPr lang="zh-CN" altLang="en-US" sz="1400" dirty="0">
                <a:latin typeface="Segoe UI"/>
                <a:cs typeface="Segoe UI"/>
              </a:rPr>
              <a:t>通过 </a:t>
            </a:r>
            <a:r>
              <a:rPr lang="en-US" sz="1400" dirty="0">
                <a:latin typeface="Segoe UI"/>
                <a:cs typeface="Segoe UI"/>
              </a:rPr>
              <a:t>Microsoft Learn AI </a:t>
            </a:r>
            <a:r>
              <a:rPr lang="en-US" sz="1400" dirty="0" err="1">
                <a:latin typeface="Segoe UI"/>
                <a:cs typeface="Segoe UI"/>
              </a:rPr>
              <a:t>技能挑战赛</a:t>
            </a:r>
            <a:r>
              <a:rPr lang="zh-CN" altLang="en-US" sz="1400" dirty="0">
                <a:latin typeface="Segoe UI"/>
                <a:cs typeface="Segoe UI"/>
              </a:rPr>
              <a:t>学习和掌握基本的 </a:t>
            </a:r>
            <a:r>
              <a:rPr lang="en-US" sz="1400" dirty="0">
                <a:latin typeface="Segoe UI"/>
                <a:cs typeface="Segoe UI"/>
              </a:rPr>
              <a:t>AI </a:t>
            </a:r>
            <a:r>
              <a:rPr lang="zh-CN" altLang="en-US" sz="1400" dirty="0">
                <a:latin typeface="Segoe UI"/>
                <a:cs typeface="Segoe UI"/>
              </a:rPr>
              <a:t>技能。 挑战将于</a:t>
            </a:r>
            <a:r>
              <a:rPr lang="en-US" altLang="zh-CN" sz="1400" dirty="0">
                <a:latin typeface="Segoe UI"/>
                <a:cs typeface="Segoe UI"/>
              </a:rPr>
              <a:t>7</a:t>
            </a:r>
            <a:r>
              <a:rPr lang="zh-CN" altLang="en-US" sz="1400" dirty="0">
                <a:latin typeface="Segoe UI"/>
                <a:cs typeface="Segoe UI"/>
              </a:rPr>
              <a:t>月</a:t>
            </a:r>
            <a:r>
              <a:rPr lang="en-US" altLang="zh-CN" sz="1400" dirty="0">
                <a:latin typeface="Segoe UI"/>
                <a:cs typeface="Segoe UI"/>
              </a:rPr>
              <a:t>18</a:t>
            </a:r>
            <a:r>
              <a:rPr lang="zh-CN" altLang="en-US" sz="1400" dirty="0">
                <a:latin typeface="Segoe UI"/>
                <a:cs typeface="Segoe UI"/>
              </a:rPr>
              <a:t>日开始！</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defTabSz="914400">
              <a:defRPr/>
            </a:pPr>
            <a:r>
              <a:rPr lang="en-US" sz="1400" dirty="0" err="1">
                <a:latin typeface="Segoe UI"/>
                <a:cs typeface="Segoe UI"/>
              </a:rPr>
              <a:t>注册和预览相关内容</a:t>
            </a:r>
            <a:r>
              <a:rPr lang="en-US" sz="1400" dirty="0">
                <a:latin typeface="Segoe UI"/>
                <a:cs typeface="Segoe UI"/>
              </a:rPr>
              <a:t>: </a:t>
            </a:r>
            <a:r>
              <a:rPr lang="en-US" sz="1400" dirty="0">
                <a:solidFill>
                  <a:srgbClr val="FFFFFF"/>
                </a:solidFill>
                <a:latin typeface="Segoe UI"/>
                <a:cs typeface="Segoe UI"/>
                <a:hlinkClick r:id="rId5"/>
              </a:rPr>
              <a:t>https://aka.ms/AISkillsChallenge</a:t>
            </a:r>
            <a:r>
              <a:rPr lang="en-US" sz="1400" dirty="0">
                <a:solidFill>
                  <a:srgbClr val="FFFFFF"/>
                </a:solidFill>
                <a:latin typeface="Segoe UI"/>
                <a:cs typeface="Segoe UI"/>
              </a:rPr>
              <a:t>.</a:t>
            </a:r>
            <a:endParaRPr lang="en-US" sz="1400" b="0" i="0" u="none" strike="noStrike" kern="1200" cap="none" spc="0" normalizeH="0" baseline="0" noProof="0" dirty="0">
              <a:ln>
                <a:noFill/>
              </a:ln>
              <a:solidFill>
                <a:srgbClr val="FFFFFF"/>
              </a:solidFill>
              <a:effectLst/>
              <a:uLnTx/>
              <a:uFillTx/>
              <a:latin typeface="Segoe UI"/>
              <a:cs typeface="Segoe UI"/>
            </a:endParaRPr>
          </a:p>
          <a:p>
            <a:pPr defTabSz="914400">
              <a:defRPr/>
            </a:pPr>
            <a:endParaRPr lang="en-US" sz="1400" dirty="0">
              <a:latin typeface="Segoe UI"/>
              <a:cs typeface="Segoe UI"/>
            </a:endParaRPr>
          </a:p>
          <a:p>
            <a:pPr defTabSz="914400">
              <a:defRPr/>
            </a:pPr>
            <a:r>
              <a:rPr kumimoji="0" lang="en-US" sz="1400" b="0" i="0" u="none" strike="noStrike" kern="1200" cap="none" spc="0" normalizeH="0" baseline="0" noProof="0" dirty="0">
                <a:ln>
                  <a:noFill/>
                </a:ln>
                <a:effectLst/>
                <a:uLnTx/>
                <a:uFillTx/>
                <a:latin typeface="Segoe UI"/>
                <a:ea typeface="+mn-ea"/>
                <a:cs typeface="Segoe UI"/>
              </a:rPr>
              <a:t>2. </a:t>
            </a:r>
            <a:r>
              <a:rPr lang="zh-CN" altLang="en-US" sz="1400" dirty="0">
                <a:latin typeface="Segoe UI"/>
                <a:cs typeface="Segoe UI"/>
              </a:rPr>
              <a:t>加入您所在地区的技术社区，通过 </a:t>
            </a:r>
            <a:r>
              <a:rPr lang="en-US" sz="1400" dirty="0">
                <a:latin typeface="Segoe UI"/>
                <a:cs typeface="Segoe UI"/>
              </a:rPr>
              <a:t>Microsoft Learn AI </a:t>
            </a:r>
            <a:r>
              <a:rPr lang="zh-CN" altLang="en-US" sz="1400" dirty="0">
                <a:latin typeface="Segoe UI"/>
                <a:cs typeface="Segoe UI"/>
              </a:rPr>
              <a:t>技能挑战赛掌握基本的 </a:t>
            </a:r>
            <a:r>
              <a:rPr lang="en-US" sz="1400" dirty="0">
                <a:latin typeface="Segoe UI"/>
                <a:cs typeface="Segoe UI"/>
              </a:rPr>
              <a:t>AI </a:t>
            </a:r>
            <a:r>
              <a:rPr lang="zh-CN" altLang="en-US" sz="1400" dirty="0">
                <a:latin typeface="Segoe UI"/>
                <a:cs typeface="Segoe UI"/>
              </a:rPr>
              <a:t>技能！</a:t>
            </a:r>
            <a:endParaRPr lang="en-US" sz="1400" b="0" i="0" u="none" strike="noStrike" kern="1200" cap="none" spc="0" normalizeH="0" baseline="0" noProof="0" dirty="0">
              <a:ln>
                <a:noFill/>
              </a:ln>
              <a:effectLst/>
              <a:uLnTx/>
              <a:uFillTx/>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defTabSz="914400">
              <a:defRPr/>
            </a:pPr>
            <a:r>
              <a:rPr lang="zh-CN" altLang="en-US" sz="1400" dirty="0">
                <a:latin typeface="Segoe UI"/>
                <a:cs typeface="Segoe UI"/>
              </a:rPr>
              <a:t>参加现场或者直播的线上会议在挑战过程中和线上线下的小伙伴一起进步</a:t>
            </a:r>
            <a:r>
              <a:rPr lang="en-US" altLang="zh-CN" sz="1400" dirty="0">
                <a:latin typeface="Segoe UI"/>
                <a:cs typeface="Segoe UI"/>
              </a:rPr>
              <a:t>- </a:t>
            </a:r>
            <a:r>
              <a:rPr lang="zh-CN" altLang="en-US" sz="1400" dirty="0">
                <a:latin typeface="Segoe UI"/>
                <a:cs typeface="Segoe UI"/>
              </a:rPr>
              <a:t>挑战赛 </a:t>
            </a:r>
            <a:r>
              <a:rPr lang="en-US" altLang="zh-CN" sz="1400" dirty="0">
                <a:latin typeface="Segoe UI"/>
                <a:cs typeface="Segoe UI"/>
              </a:rPr>
              <a:t>7 </a:t>
            </a:r>
            <a:r>
              <a:rPr lang="zh-CN" altLang="en-US" sz="1400" dirty="0">
                <a:latin typeface="Segoe UI"/>
                <a:cs typeface="Segoe UI"/>
              </a:rPr>
              <a:t>月 </a:t>
            </a:r>
            <a:r>
              <a:rPr lang="en-US" altLang="zh-CN" sz="1400" dirty="0">
                <a:latin typeface="Segoe UI"/>
                <a:cs typeface="Segoe UI"/>
              </a:rPr>
              <a:t>18 </a:t>
            </a:r>
            <a:r>
              <a:rPr lang="zh-CN" altLang="en-US" sz="1400" dirty="0">
                <a:latin typeface="Segoe UI"/>
                <a:cs typeface="Segoe UI"/>
              </a:rPr>
              <a:t>日正式开放。立即注册 </a:t>
            </a:r>
            <a:r>
              <a:rPr lang="en-US" sz="1400" dirty="0">
                <a:latin typeface="Segoe UI"/>
                <a:cs typeface="Segoe UI"/>
              </a:rPr>
              <a:t>: </a:t>
            </a:r>
            <a:r>
              <a:rPr lang="en-US" sz="1400" dirty="0">
                <a:latin typeface="Segoe UI"/>
                <a:cs typeface="Segoe UI"/>
                <a:hlinkClick r:id="rId5"/>
              </a:rPr>
              <a:t>https://aka.ms/AISkillsChallenge</a:t>
            </a:r>
            <a:r>
              <a:rPr lang="en-US" sz="1400" dirty="0">
                <a:latin typeface="Segoe UI"/>
                <a:cs typeface="Segoe UI"/>
              </a:rPr>
              <a:t>.</a:t>
            </a:r>
            <a:endParaRPr lang="en-US" sz="1400" b="0" i="0" u="none" strike="noStrike" kern="1200" cap="none" spc="0" normalizeH="0" baseline="0" noProof="0" dirty="0">
              <a:ln>
                <a:noFill/>
              </a:ln>
              <a:effectLst/>
              <a:uLnTx/>
              <a:uFillTx/>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defTabSz="914400">
              <a:defRPr/>
            </a:pPr>
            <a:r>
              <a:rPr kumimoji="0" lang="en-US" sz="1400" b="0" i="0" u="none" strike="noStrike" kern="1200" cap="none" spc="0" normalizeH="0" baseline="0" noProof="0" dirty="0">
                <a:ln>
                  <a:noFill/>
                </a:ln>
                <a:effectLst/>
                <a:uLnTx/>
                <a:uFillTx/>
                <a:latin typeface="Segoe UI"/>
                <a:ea typeface="+mn-ea"/>
                <a:cs typeface="Segoe UI"/>
              </a:rPr>
              <a:t>3.</a:t>
            </a:r>
            <a:r>
              <a:rPr lang="en-US" sz="1400" dirty="0">
                <a:latin typeface="Segoe UI"/>
                <a:cs typeface="Segoe UI"/>
              </a:rPr>
              <a:t> </a:t>
            </a:r>
            <a:r>
              <a:rPr lang="zh-CN" altLang="en-US" sz="1400" dirty="0">
                <a:latin typeface="Segoe UI"/>
                <a:cs typeface="Segoe UI"/>
              </a:rPr>
              <a:t>通过完成定制的 </a:t>
            </a:r>
            <a:r>
              <a:rPr lang="en-US" sz="1400" dirty="0">
                <a:latin typeface="Segoe UI"/>
                <a:cs typeface="Segoe UI"/>
              </a:rPr>
              <a:t>Microsoft Learn </a:t>
            </a:r>
            <a:r>
              <a:rPr lang="zh-CN" altLang="en-US" sz="1400" dirty="0">
                <a:latin typeface="Segoe UI"/>
                <a:cs typeface="Segoe UI"/>
              </a:rPr>
              <a:t>合集，从 </a:t>
            </a:r>
            <a:r>
              <a:rPr lang="en-US" sz="1400" dirty="0">
                <a:latin typeface="Segoe UI"/>
                <a:cs typeface="Segoe UI"/>
              </a:rPr>
              <a:t>Microsoft Learn AI </a:t>
            </a:r>
            <a:r>
              <a:rPr lang="zh-CN" altLang="en-US" sz="1400" dirty="0">
                <a:latin typeface="Segoe UI"/>
                <a:cs typeface="Segoe UI"/>
              </a:rPr>
              <a:t>技能挑战赛掌握基本的 </a:t>
            </a:r>
            <a:r>
              <a:rPr lang="en-US" sz="1400" dirty="0">
                <a:latin typeface="Segoe UI"/>
                <a:cs typeface="Segoe UI"/>
              </a:rPr>
              <a:t>AI </a:t>
            </a:r>
            <a:r>
              <a:rPr lang="zh-CN" altLang="en-US" sz="1400" dirty="0">
                <a:latin typeface="Segoe UI"/>
                <a:cs typeface="Segoe UI"/>
              </a:rPr>
              <a:t>技能！</a:t>
            </a:r>
            <a:r>
              <a:rPr lang="en-US" sz="1400" dirty="0">
                <a:latin typeface="Segoe UI"/>
                <a:cs typeface="Segoe UI"/>
              </a:rPr>
              <a:t>! </a:t>
            </a:r>
          </a:p>
          <a:p>
            <a:pPr defTabSz="914400">
              <a:defRPr/>
            </a:pPr>
            <a:endParaRPr lang="en-US" sz="1400" dirty="0">
              <a:latin typeface="Segoe UI"/>
              <a:cs typeface="Segoe UI"/>
            </a:endParaRPr>
          </a:p>
          <a:p>
            <a:pPr defTabSz="914400">
              <a:defRPr/>
            </a:pPr>
            <a:r>
              <a:rPr lang="zh-CN" altLang="en-US" sz="1400" dirty="0">
                <a:latin typeface="Segoe UI"/>
                <a:cs typeface="Segoe UI"/>
              </a:rPr>
              <a:t>自 </a:t>
            </a:r>
            <a:r>
              <a:rPr lang="en-US" altLang="zh-CN" sz="1400" dirty="0">
                <a:latin typeface="Segoe UI"/>
                <a:cs typeface="Segoe UI"/>
              </a:rPr>
              <a:t>7 </a:t>
            </a:r>
            <a:r>
              <a:rPr lang="zh-CN" altLang="en-US" sz="1400" dirty="0">
                <a:latin typeface="Segoe UI"/>
                <a:cs typeface="Segoe UI"/>
              </a:rPr>
              <a:t>月 </a:t>
            </a:r>
            <a:r>
              <a:rPr lang="en-US" altLang="zh-CN" sz="1400" dirty="0">
                <a:latin typeface="Segoe UI"/>
                <a:cs typeface="Segoe UI"/>
              </a:rPr>
              <a:t>17 </a:t>
            </a:r>
            <a:r>
              <a:rPr lang="zh-CN" altLang="en-US" sz="1400" dirty="0">
                <a:latin typeface="Segoe UI"/>
                <a:cs typeface="Segoe UI"/>
              </a:rPr>
              <a:t>日起加入您所在地区的技术社区，建立您的网络并应对挑战。立即注册 </a:t>
            </a:r>
            <a:r>
              <a:rPr lang="en-US" sz="1400" dirty="0">
                <a:latin typeface="Segoe UI"/>
                <a:cs typeface="Segoe UI"/>
              </a:rPr>
              <a:t>: </a:t>
            </a:r>
            <a:r>
              <a:rPr lang="en-US" sz="1400" dirty="0">
                <a:latin typeface="Segoe UI"/>
                <a:cs typeface="Segoe UI"/>
                <a:hlinkClick r:id="rId5"/>
              </a:rPr>
              <a:t>https://aka.ms/AISkillsChallenge</a:t>
            </a:r>
            <a:r>
              <a:rPr lang="en-US" sz="1400" dirty="0">
                <a:latin typeface="Segoe UI"/>
                <a:cs typeface="Segoe UI"/>
              </a:rPr>
              <a:t>.</a:t>
            </a:r>
            <a:endParaRPr lang="en-US" dirty="0"/>
          </a:p>
        </p:txBody>
      </p:sp>
      <p:pic>
        <p:nvPicPr>
          <p:cNvPr id="3" name="Picture 2">
            <a:extLst>
              <a:ext uri="{FF2B5EF4-FFF2-40B4-BE49-F238E27FC236}">
                <a16:creationId xmlns:a16="http://schemas.microsoft.com/office/drawing/2014/main" id="{BAEE1463-9269-A4AB-53A5-82225DCF820E}"/>
              </a:ext>
            </a:extLst>
          </p:cNvPr>
          <p:cNvPicPr>
            <a:picLocks noChangeAspect="1"/>
          </p:cNvPicPr>
          <p:nvPr/>
        </p:nvPicPr>
        <p:blipFill>
          <a:blip r:embed="rId6"/>
          <a:stretch>
            <a:fillRect/>
          </a:stretch>
        </p:blipFill>
        <p:spPr>
          <a:xfrm>
            <a:off x="8452934" y="2107080"/>
            <a:ext cx="3511550" cy="3511550"/>
          </a:xfrm>
          <a:prstGeom prst="rect">
            <a:avLst/>
          </a:prstGeom>
        </p:spPr>
      </p:pic>
    </p:spTree>
    <p:extLst>
      <p:ext uri="{BB962C8B-B14F-4D97-AF65-F5344CB8AC3E}">
        <p14:creationId xmlns:p14="http://schemas.microsoft.com/office/powerpoint/2010/main" val="170554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7F8A5-A515-AD4B-E981-33A5DAB38925}"/>
              </a:ext>
            </a:extLst>
          </p:cNvPr>
          <p:cNvSpPr txBox="1">
            <a:spLocks/>
          </p:cNvSpPr>
          <p:nvPr/>
        </p:nvSpPr>
        <p:spPr>
          <a:xfrm>
            <a:off x="585912" y="350940"/>
            <a:ext cx="1101852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a:ln w="3175">
                  <a:noFill/>
                </a:ln>
                <a:effectLst/>
                <a:latin typeface="+mj-lt"/>
                <a:cs typeface="Segoe UI" pitchFamily="34" charset="0"/>
              </a:defRPr>
            </a:lvl1pPr>
          </a:lstStyle>
          <a:p>
            <a:r>
              <a:rPr lang="zh-CN" altLang="en-US" dirty="0">
                <a:cs typeface="Segoe UI"/>
              </a:rPr>
              <a:t>微软认知服务实战</a:t>
            </a:r>
            <a:endParaRPr lang="en-US" dirty="0">
              <a:cs typeface="Segoe UI"/>
            </a:endParaRPr>
          </a:p>
        </p:txBody>
      </p:sp>
      <p:sp>
        <p:nvSpPr>
          <p:cNvPr id="5" name="Content Placeholder 2">
            <a:extLst>
              <a:ext uri="{FF2B5EF4-FFF2-40B4-BE49-F238E27FC236}">
                <a16:creationId xmlns:a16="http://schemas.microsoft.com/office/drawing/2014/main" id="{84EA69C6-2F50-FA2F-CB39-0DA3CC201471}"/>
              </a:ext>
            </a:extLst>
          </p:cNvPr>
          <p:cNvSpPr txBox="1">
            <a:spLocks/>
          </p:cNvSpPr>
          <p:nvPr/>
        </p:nvSpPr>
        <p:spPr>
          <a:xfrm>
            <a:off x="544316" y="1395406"/>
            <a:ext cx="9056884" cy="4227336"/>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CN" altLang="en-US" sz="1800" dirty="0">
                <a:solidFill>
                  <a:srgbClr val="FFFFFF"/>
                </a:solidFill>
                <a:latin typeface="Segoe UI"/>
                <a:ea typeface="Calibri"/>
                <a:cs typeface="Segoe UI"/>
              </a:rPr>
              <a:t>微软认知服务种类</a:t>
            </a:r>
            <a:endParaRPr lang="en-US" sz="1800" dirty="0">
              <a:solidFill>
                <a:srgbClr val="FFFFFF"/>
              </a:solidFill>
              <a:latin typeface="Segoe UI"/>
              <a:ea typeface="Calibri"/>
              <a:cs typeface="Segoe UI"/>
            </a:endParaRPr>
          </a:p>
        </p:txBody>
      </p:sp>
      <p:pic>
        <p:nvPicPr>
          <p:cNvPr id="6" name="图片 5">
            <a:extLst>
              <a:ext uri="{FF2B5EF4-FFF2-40B4-BE49-F238E27FC236}">
                <a16:creationId xmlns:a16="http://schemas.microsoft.com/office/drawing/2014/main" id="{2C8099CF-C99B-31B7-04E5-70942B1D61E6}"/>
              </a:ext>
            </a:extLst>
          </p:cNvPr>
          <p:cNvPicPr>
            <a:picLocks noChangeAspect="1"/>
          </p:cNvPicPr>
          <p:nvPr/>
        </p:nvPicPr>
        <p:blipFill rotWithShape="1">
          <a:blip r:embed="rId2"/>
          <a:srcRect l="-341" t="-3092" r="25531" b="3092"/>
          <a:stretch/>
        </p:blipFill>
        <p:spPr>
          <a:xfrm>
            <a:off x="480308" y="1801320"/>
            <a:ext cx="9120892" cy="40051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480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7F8A5-A515-AD4B-E981-33A5DAB38925}"/>
              </a:ext>
            </a:extLst>
          </p:cNvPr>
          <p:cNvSpPr txBox="1">
            <a:spLocks/>
          </p:cNvSpPr>
          <p:nvPr/>
        </p:nvSpPr>
        <p:spPr>
          <a:xfrm>
            <a:off x="585912" y="350940"/>
            <a:ext cx="1101852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a:ln w="3175">
                  <a:noFill/>
                </a:ln>
                <a:effectLst/>
                <a:latin typeface="+mj-lt"/>
                <a:cs typeface="Segoe UI" pitchFamily="34" charset="0"/>
              </a:defRPr>
            </a:lvl1pPr>
          </a:lstStyle>
          <a:p>
            <a:r>
              <a:rPr lang="zh-CN" altLang="en-US" dirty="0">
                <a:cs typeface="Segoe UI"/>
              </a:rPr>
              <a:t>微软认知服务实战</a:t>
            </a:r>
            <a:endParaRPr lang="en-US" dirty="0">
              <a:cs typeface="Segoe UI"/>
            </a:endParaRPr>
          </a:p>
        </p:txBody>
      </p:sp>
      <p:sp>
        <p:nvSpPr>
          <p:cNvPr id="5" name="Content Placeholder 2">
            <a:extLst>
              <a:ext uri="{FF2B5EF4-FFF2-40B4-BE49-F238E27FC236}">
                <a16:creationId xmlns:a16="http://schemas.microsoft.com/office/drawing/2014/main" id="{84EA69C6-2F50-FA2F-CB39-0DA3CC201471}"/>
              </a:ext>
            </a:extLst>
          </p:cNvPr>
          <p:cNvSpPr txBox="1">
            <a:spLocks/>
          </p:cNvSpPr>
          <p:nvPr/>
        </p:nvSpPr>
        <p:spPr>
          <a:xfrm>
            <a:off x="544316" y="1395406"/>
            <a:ext cx="9056884" cy="4227336"/>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CN" altLang="en-US" sz="1800" dirty="0">
                <a:solidFill>
                  <a:srgbClr val="FFFFFF"/>
                </a:solidFill>
                <a:latin typeface="Segoe UI"/>
                <a:ea typeface="Calibri"/>
                <a:cs typeface="Segoe UI"/>
              </a:rPr>
              <a:t>微软自定义视觉</a:t>
            </a:r>
            <a:endParaRPr lang="en-US" sz="1800" dirty="0">
              <a:solidFill>
                <a:srgbClr val="FFFFFF"/>
              </a:solidFill>
              <a:latin typeface="Segoe UI"/>
              <a:ea typeface="Calibri"/>
              <a:cs typeface="Segoe UI"/>
            </a:endParaRPr>
          </a:p>
        </p:txBody>
      </p:sp>
      <p:sp>
        <p:nvSpPr>
          <p:cNvPr id="3" name="文本框 2">
            <a:extLst>
              <a:ext uri="{FF2B5EF4-FFF2-40B4-BE49-F238E27FC236}">
                <a16:creationId xmlns:a16="http://schemas.microsoft.com/office/drawing/2014/main" id="{77AB3B84-B96C-D66C-B356-56EF2D730D81}"/>
              </a:ext>
            </a:extLst>
          </p:cNvPr>
          <p:cNvSpPr txBox="1"/>
          <p:nvPr/>
        </p:nvSpPr>
        <p:spPr>
          <a:xfrm>
            <a:off x="811530" y="1853660"/>
            <a:ext cx="7180326" cy="21203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1800" dirty="0"/>
              <a:t>Azure </a:t>
            </a:r>
            <a:r>
              <a:rPr lang="zh-CN" altLang="en-US" sz="1800" dirty="0"/>
              <a:t>自定义视觉是一种图像识别服务，可用于</a:t>
            </a:r>
            <a:r>
              <a:rPr lang="zh-CN" altLang="en-US" sz="1800" u="sng" dirty="0"/>
              <a:t>构建、部署和改进</a:t>
            </a:r>
            <a:r>
              <a:rPr lang="zh-CN" altLang="en-US" sz="1800" dirty="0"/>
              <a:t>用户自己的图像标识符模型。</a:t>
            </a:r>
            <a:endParaRPr lang="en-US" altLang="zh-CN" sz="1800" dirty="0"/>
          </a:p>
          <a:p>
            <a:pPr marL="285750" indent="-285750">
              <a:lnSpc>
                <a:spcPct val="150000"/>
              </a:lnSpc>
              <a:buFont typeface="Arial" panose="020B0604020202020204" pitchFamily="34" charset="0"/>
              <a:buChar char="•"/>
            </a:pPr>
            <a:r>
              <a:rPr lang="en-US" altLang="zh-CN" sz="1800" dirty="0"/>
              <a:t>Azure</a:t>
            </a:r>
            <a:r>
              <a:rPr lang="zh-CN" altLang="en-US" sz="1800" dirty="0"/>
              <a:t>自定义视觉项目可以有两种类型：目标分类和目标检测。</a:t>
            </a:r>
            <a:endParaRPr lang="en-US" altLang="zh-CN" sz="1800" dirty="0"/>
          </a:p>
          <a:p>
            <a:pPr marL="285750" indent="-285750">
              <a:lnSpc>
                <a:spcPct val="150000"/>
              </a:lnSpc>
              <a:buFont typeface="Arial" panose="020B0604020202020204" pitchFamily="34" charset="0"/>
              <a:buChar char="•"/>
            </a:pPr>
            <a:r>
              <a:rPr lang="zh-CN" altLang="en-US" sz="1800" dirty="0"/>
              <a:t>与计算机视觉</a:t>
            </a:r>
            <a:r>
              <a:rPr lang="en-US" altLang="zh-CN" sz="1800" dirty="0"/>
              <a:t>(Computer Vision)</a:t>
            </a:r>
            <a:r>
              <a:rPr lang="zh-CN" altLang="en-US" sz="1800" dirty="0"/>
              <a:t>服务不同，自定义视觉允许用户指定自己的标签并训练自定义模型以对其进行检测。</a:t>
            </a:r>
          </a:p>
        </p:txBody>
      </p:sp>
      <p:pic>
        <p:nvPicPr>
          <p:cNvPr id="7" name="图片 6">
            <a:extLst>
              <a:ext uri="{FF2B5EF4-FFF2-40B4-BE49-F238E27FC236}">
                <a16:creationId xmlns:a16="http://schemas.microsoft.com/office/drawing/2014/main" id="{F7D410C9-4406-CA2F-01C6-2865F70C14AC}"/>
              </a:ext>
            </a:extLst>
          </p:cNvPr>
          <p:cNvPicPr>
            <a:picLocks noChangeAspect="1"/>
          </p:cNvPicPr>
          <p:nvPr/>
        </p:nvPicPr>
        <p:blipFill rotWithShape="1">
          <a:blip r:embed="rId2"/>
          <a:srcRect b="16548"/>
          <a:stretch/>
        </p:blipFill>
        <p:spPr>
          <a:xfrm>
            <a:off x="948690" y="4175217"/>
            <a:ext cx="7381494" cy="20472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7608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7F8A5-A515-AD4B-E981-33A5DAB38925}"/>
              </a:ext>
            </a:extLst>
          </p:cNvPr>
          <p:cNvSpPr txBox="1">
            <a:spLocks/>
          </p:cNvSpPr>
          <p:nvPr/>
        </p:nvSpPr>
        <p:spPr>
          <a:xfrm>
            <a:off x="585912" y="350940"/>
            <a:ext cx="1101852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a:ln w="3175">
                  <a:noFill/>
                </a:ln>
                <a:effectLst/>
                <a:latin typeface="+mj-lt"/>
                <a:cs typeface="Segoe UI" pitchFamily="34" charset="0"/>
              </a:defRPr>
            </a:lvl1pPr>
          </a:lstStyle>
          <a:p>
            <a:r>
              <a:rPr lang="zh-CN" altLang="en-US" dirty="0">
                <a:cs typeface="Segoe UI"/>
              </a:rPr>
              <a:t>微软认知服务实战</a:t>
            </a:r>
            <a:endParaRPr lang="en-US" dirty="0">
              <a:cs typeface="Segoe UI"/>
            </a:endParaRPr>
          </a:p>
        </p:txBody>
      </p:sp>
      <p:sp>
        <p:nvSpPr>
          <p:cNvPr id="5" name="Content Placeholder 2">
            <a:extLst>
              <a:ext uri="{FF2B5EF4-FFF2-40B4-BE49-F238E27FC236}">
                <a16:creationId xmlns:a16="http://schemas.microsoft.com/office/drawing/2014/main" id="{84EA69C6-2F50-FA2F-CB39-0DA3CC201471}"/>
              </a:ext>
            </a:extLst>
          </p:cNvPr>
          <p:cNvSpPr txBox="1">
            <a:spLocks/>
          </p:cNvSpPr>
          <p:nvPr/>
        </p:nvSpPr>
        <p:spPr>
          <a:xfrm>
            <a:off x="544316" y="1395406"/>
            <a:ext cx="9056884" cy="4227336"/>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CN" altLang="en-US" sz="1800" dirty="0">
                <a:solidFill>
                  <a:srgbClr val="FFFFFF"/>
                </a:solidFill>
                <a:latin typeface="Segoe UI"/>
                <a:ea typeface="Calibri"/>
                <a:cs typeface="Segoe UI"/>
              </a:rPr>
              <a:t>微软自定义视觉服务配额和限制</a:t>
            </a:r>
            <a:endParaRPr lang="en-US" sz="1800" dirty="0">
              <a:solidFill>
                <a:srgbClr val="FFFFFF"/>
              </a:solidFill>
              <a:latin typeface="Segoe UI"/>
              <a:ea typeface="Calibri"/>
              <a:cs typeface="Segoe UI"/>
            </a:endParaRPr>
          </a:p>
        </p:txBody>
      </p:sp>
      <p:graphicFrame>
        <p:nvGraphicFramePr>
          <p:cNvPr id="2" name="表格 1">
            <a:extLst>
              <a:ext uri="{FF2B5EF4-FFF2-40B4-BE49-F238E27FC236}">
                <a16:creationId xmlns:a16="http://schemas.microsoft.com/office/drawing/2014/main" id="{D26856F0-996D-8870-838D-325381F75D2D}"/>
              </a:ext>
            </a:extLst>
          </p:cNvPr>
          <p:cNvGraphicFramePr>
            <a:graphicFrameLocks noGrp="1"/>
          </p:cNvGraphicFramePr>
          <p:nvPr>
            <p:extLst>
              <p:ext uri="{D42A27DB-BD31-4B8C-83A1-F6EECF244321}">
                <p14:modId xmlns:p14="http://schemas.microsoft.com/office/powerpoint/2010/main" val="1567942938"/>
              </p:ext>
            </p:extLst>
          </p:nvPr>
        </p:nvGraphicFramePr>
        <p:xfrm>
          <a:off x="795528" y="2044338"/>
          <a:ext cx="7827265" cy="3615587"/>
        </p:xfrm>
        <a:graphic>
          <a:graphicData uri="http://schemas.openxmlformats.org/drawingml/2006/table">
            <a:tbl>
              <a:tblPr>
                <a:tableStyleId>{5DA37D80-6434-44D0-A028-1B22A696006F}</a:tableStyleId>
              </a:tblPr>
              <a:tblGrid>
                <a:gridCol w="3115589">
                  <a:extLst>
                    <a:ext uri="{9D8B030D-6E8A-4147-A177-3AD203B41FA5}">
                      <a16:colId xmlns:a16="http://schemas.microsoft.com/office/drawing/2014/main" val="2245041766"/>
                    </a:ext>
                  </a:extLst>
                </a:gridCol>
                <a:gridCol w="2450392">
                  <a:extLst>
                    <a:ext uri="{9D8B030D-6E8A-4147-A177-3AD203B41FA5}">
                      <a16:colId xmlns:a16="http://schemas.microsoft.com/office/drawing/2014/main" val="1251245731"/>
                    </a:ext>
                  </a:extLst>
                </a:gridCol>
                <a:gridCol w="2261284">
                  <a:extLst>
                    <a:ext uri="{9D8B030D-6E8A-4147-A177-3AD203B41FA5}">
                      <a16:colId xmlns:a16="http://schemas.microsoft.com/office/drawing/2014/main" val="1947671087"/>
                    </a:ext>
                  </a:extLst>
                </a:gridCol>
              </a:tblGrid>
              <a:tr h="375308">
                <a:tc>
                  <a:txBody>
                    <a:bodyPr/>
                    <a:lstStyle/>
                    <a:p>
                      <a:pPr algn="l" fontAlgn="t"/>
                      <a:endParaRPr lang="zh-CN" altLang="en-US" sz="1800" dirty="0">
                        <a:effectLst/>
                      </a:endParaRPr>
                    </a:p>
                  </a:txBody>
                  <a:tcPr marL="63990" marR="63990" marT="31995" marB="31995"/>
                </a:tc>
                <a:tc>
                  <a:txBody>
                    <a:bodyPr/>
                    <a:lstStyle/>
                    <a:p>
                      <a:pPr algn="ctr" fontAlgn="t"/>
                      <a:r>
                        <a:rPr lang="en-US" sz="1800" b="1" dirty="0">
                          <a:effectLst/>
                        </a:rPr>
                        <a:t>F0(</a:t>
                      </a:r>
                      <a:r>
                        <a:rPr lang="zh-CN" altLang="en-US" sz="1800" b="1" dirty="0">
                          <a:effectLst/>
                        </a:rPr>
                        <a:t>免费</a:t>
                      </a:r>
                      <a:r>
                        <a:rPr lang="en-US" altLang="zh-CN" sz="1800" b="1" dirty="0">
                          <a:effectLst/>
                        </a:rPr>
                        <a:t>)</a:t>
                      </a:r>
                      <a:endParaRPr lang="zh-CN" altLang="en-US" sz="1800" dirty="0">
                        <a:effectLst/>
                      </a:endParaRPr>
                    </a:p>
                  </a:txBody>
                  <a:tcPr marL="63990" marR="63990" marT="31995" marB="31995"/>
                </a:tc>
                <a:tc>
                  <a:txBody>
                    <a:bodyPr/>
                    <a:lstStyle/>
                    <a:p>
                      <a:pPr algn="ctr" fontAlgn="t"/>
                      <a:r>
                        <a:rPr lang="en-US" sz="1800" b="1" dirty="0">
                          <a:effectLst/>
                        </a:rPr>
                        <a:t>S0(</a:t>
                      </a:r>
                      <a:r>
                        <a:rPr lang="zh-CN" altLang="en-US" sz="1800" b="1" dirty="0">
                          <a:effectLst/>
                        </a:rPr>
                        <a:t>标准</a:t>
                      </a:r>
                      <a:r>
                        <a:rPr lang="en-US" altLang="zh-CN" sz="1800" b="1" dirty="0">
                          <a:effectLst/>
                        </a:rPr>
                        <a:t>)</a:t>
                      </a:r>
                      <a:endParaRPr lang="zh-CN" altLang="en-US" sz="1800" dirty="0">
                        <a:effectLst/>
                      </a:endParaRPr>
                    </a:p>
                  </a:txBody>
                  <a:tcPr marL="63990" marR="63990" marT="31995" marB="31995"/>
                </a:tc>
                <a:extLst>
                  <a:ext uri="{0D108BD9-81ED-4DB2-BD59-A6C34878D82A}">
                    <a16:rowId xmlns:a16="http://schemas.microsoft.com/office/drawing/2014/main" val="2965218134"/>
                  </a:ext>
                </a:extLst>
              </a:tr>
              <a:tr h="375308">
                <a:tc>
                  <a:txBody>
                    <a:bodyPr/>
                    <a:lstStyle/>
                    <a:p>
                      <a:pPr algn="l" fontAlgn="t"/>
                      <a:r>
                        <a:rPr lang="zh-CN" altLang="en-US" sz="1800" dirty="0">
                          <a:effectLst/>
                        </a:rPr>
                        <a:t>项目</a:t>
                      </a:r>
                    </a:p>
                  </a:txBody>
                  <a:tcPr marL="63990" marR="63990" marT="31995" marB="31995"/>
                </a:tc>
                <a:tc>
                  <a:txBody>
                    <a:bodyPr/>
                    <a:lstStyle/>
                    <a:p>
                      <a:pPr algn="ctr" fontAlgn="t"/>
                      <a:r>
                        <a:rPr lang="en-US" altLang="zh-CN" sz="1800" dirty="0">
                          <a:effectLst/>
                        </a:rPr>
                        <a:t>2</a:t>
                      </a:r>
                    </a:p>
                  </a:txBody>
                  <a:tcPr marL="63990" marR="63990" marT="31995" marB="31995"/>
                </a:tc>
                <a:tc>
                  <a:txBody>
                    <a:bodyPr/>
                    <a:lstStyle/>
                    <a:p>
                      <a:pPr algn="ctr" fontAlgn="t"/>
                      <a:r>
                        <a:rPr lang="en-US" altLang="zh-CN" sz="1800">
                          <a:effectLst/>
                        </a:rPr>
                        <a:t>100</a:t>
                      </a:r>
                    </a:p>
                  </a:txBody>
                  <a:tcPr marL="63990" marR="63990" marT="31995" marB="31995"/>
                </a:tc>
                <a:extLst>
                  <a:ext uri="{0D108BD9-81ED-4DB2-BD59-A6C34878D82A}">
                    <a16:rowId xmlns:a16="http://schemas.microsoft.com/office/drawing/2014/main" val="2968813034"/>
                  </a:ext>
                </a:extLst>
              </a:tr>
              <a:tr h="375308">
                <a:tc>
                  <a:txBody>
                    <a:bodyPr/>
                    <a:lstStyle/>
                    <a:p>
                      <a:pPr algn="l" fontAlgn="t"/>
                      <a:r>
                        <a:rPr lang="zh-CN" altLang="en-US" sz="1800" dirty="0">
                          <a:effectLst/>
                        </a:rPr>
                        <a:t>每项目训练图像数</a:t>
                      </a:r>
                    </a:p>
                  </a:txBody>
                  <a:tcPr marL="63990" marR="63990" marT="31995" marB="31995"/>
                </a:tc>
                <a:tc>
                  <a:txBody>
                    <a:bodyPr/>
                    <a:lstStyle/>
                    <a:p>
                      <a:pPr algn="ctr" fontAlgn="t"/>
                      <a:r>
                        <a:rPr lang="en-US" altLang="zh-CN" sz="1800">
                          <a:effectLst/>
                        </a:rPr>
                        <a:t>5,000</a:t>
                      </a:r>
                    </a:p>
                  </a:txBody>
                  <a:tcPr marL="63990" marR="63990" marT="31995" marB="31995"/>
                </a:tc>
                <a:tc>
                  <a:txBody>
                    <a:bodyPr/>
                    <a:lstStyle/>
                    <a:p>
                      <a:pPr algn="ctr" fontAlgn="t"/>
                      <a:r>
                        <a:rPr lang="en-US" altLang="zh-CN" sz="1800" dirty="0">
                          <a:effectLst/>
                        </a:rPr>
                        <a:t>100,000</a:t>
                      </a:r>
                    </a:p>
                  </a:txBody>
                  <a:tcPr marL="63990" marR="63990" marT="31995" marB="31995"/>
                </a:tc>
                <a:extLst>
                  <a:ext uri="{0D108BD9-81ED-4DB2-BD59-A6C34878D82A}">
                    <a16:rowId xmlns:a16="http://schemas.microsoft.com/office/drawing/2014/main" val="2291418615"/>
                  </a:ext>
                </a:extLst>
              </a:tr>
              <a:tr h="375308">
                <a:tc>
                  <a:txBody>
                    <a:bodyPr/>
                    <a:lstStyle/>
                    <a:p>
                      <a:pPr algn="l" fontAlgn="t"/>
                      <a:r>
                        <a:rPr lang="zh-CN" altLang="en-US" sz="1800">
                          <a:effectLst/>
                        </a:rPr>
                        <a:t>每月预测数</a:t>
                      </a:r>
                    </a:p>
                  </a:txBody>
                  <a:tcPr marL="63990" marR="63990" marT="31995" marB="31995"/>
                </a:tc>
                <a:tc>
                  <a:txBody>
                    <a:bodyPr/>
                    <a:lstStyle/>
                    <a:p>
                      <a:pPr algn="ctr" fontAlgn="t"/>
                      <a:r>
                        <a:rPr lang="en-US" altLang="zh-CN" sz="1800">
                          <a:effectLst/>
                        </a:rPr>
                        <a:t>10,000</a:t>
                      </a:r>
                    </a:p>
                  </a:txBody>
                  <a:tcPr marL="63990" marR="63990" marT="31995" marB="31995"/>
                </a:tc>
                <a:tc>
                  <a:txBody>
                    <a:bodyPr/>
                    <a:lstStyle/>
                    <a:p>
                      <a:pPr algn="ctr" fontAlgn="t"/>
                      <a:r>
                        <a:rPr lang="zh-CN" altLang="en-US" sz="1800" dirty="0">
                          <a:effectLst/>
                        </a:rPr>
                        <a:t>无限制</a:t>
                      </a:r>
                    </a:p>
                  </a:txBody>
                  <a:tcPr marL="63990" marR="63990" marT="31995" marB="31995"/>
                </a:tc>
                <a:extLst>
                  <a:ext uri="{0D108BD9-81ED-4DB2-BD59-A6C34878D82A}">
                    <a16:rowId xmlns:a16="http://schemas.microsoft.com/office/drawing/2014/main" val="1660445072"/>
                  </a:ext>
                </a:extLst>
              </a:tr>
              <a:tr h="375308">
                <a:tc>
                  <a:txBody>
                    <a:bodyPr/>
                    <a:lstStyle/>
                    <a:p>
                      <a:pPr algn="l" fontAlgn="t"/>
                      <a:r>
                        <a:rPr lang="zh-CN" altLang="en-US" sz="1800">
                          <a:effectLst/>
                        </a:rPr>
                        <a:t>每项目标记数</a:t>
                      </a:r>
                    </a:p>
                  </a:txBody>
                  <a:tcPr marL="63990" marR="63990" marT="31995" marB="31995"/>
                </a:tc>
                <a:tc>
                  <a:txBody>
                    <a:bodyPr/>
                    <a:lstStyle/>
                    <a:p>
                      <a:pPr algn="ctr" fontAlgn="t"/>
                      <a:r>
                        <a:rPr lang="en-US" altLang="zh-CN" sz="1800">
                          <a:effectLst/>
                        </a:rPr>
                        <a:t>50</a:t>
                      </a:r>
                    </a:p>
                  </a:txBody>
                  <a:tcPr marL="63990" marR="63990" marT="31995" marB="31995"/>
                </a:tc>
                <a:tc>
                  <a:txBody>
                    <a:bodyPr/>
                    <a:lstStyle/>
                    <a:p>
                      <a:pPr algn="ctr" fontAlgn="t"/>
                      <a:r>
                        <a:rPr lang="en-US" altLang="zh-CN" sz="1800" dirty="0">
                          <a:effectLst/>
                        </a:rPr>
                        <a:t>500</a:t>
                      </a:r>
                    </a:p>
                  </a:txBody>
                  <a:tcPr marL="63990" marR="63990" marT="31995" marB="31995"/>
                </a:tc>
                <a:extLst>
                  <a:ext uri="{0D108BD9-81ED-4DB2-BD59-A6C34878D82A}">
                    <a16:rowId xmlns:a16="http://schemas.microsoft.com/office/drawing/2014/main" val="3889636992"/>
                  </a:ext>
                </a:extLst>
              </a:tr>
              <a:tr h="375308">
                <a:tc>
                  <a:txBody>
                    <a:bodyPr/>
                    <a:lstStyle/>
                    <a:p>
                      <a:pPr algn="l" fontAlgn="t"/>
                      <a:r>
                        <a:rPr lang="zh-CN" altLang="en-US" sz="1800">
                          <a:effectLst/>
                        </a:rPr>
                        <a:t>迭代</a:t>
                      </a:r>
                    </a:p>
                  </a:txBody>
                  <a:tcPr marL="63990" marR="63990" marT="31995" marB="31995"/>
                </a:tc>
                <a:tc>
                  <a:txBody>
                    <a:bodyPr/>
                    <a:lstStyle/>
                    <a:p>
                      <a:pPr algn="ctr" fontAlgn="t"/>
                      <a:r>
                        <a:rPr lang="en-US" altLang="zh-CN" sz="1800">
                          <a:effectLst/>
                        </a:rPr>
                        <a:t>20</a:t>
                      </a:r>
                    </a:p>
                  </a:txBody>
                  <a:tcPr marL="63990" marR="63990" marT="31995" marB="31995"/>
                </a:tc>
                <a:tc>
                  <a:txBody>
                    <a:bodyPr/>
                    <a:lstStyle/>
                    <a:p>
                      <a:pPr algn="ctr" fontAlgn="t"/>
                      <a:r>
                        <a:rPr lang="en-US" altLang="zh-CN" sz="1800" dirty="0">
                          <a:effectLst/>
                        </a:rPr>
                        <a:t>20</a:t>
                      </a:r>
                    </a:p>
                  </a:txBody>
                  <a:tcPr marL="63990" marR="63990" marT="31995" marB="31995"/>
                </a:tc>
                <a:extLst>
                  <a:ext uri="{0D108BD9-81ED-4DB2-BD59-A6C34878D82A}">
                    <a16:rowId xmlns:a16="http://schemas.microsoft.com/office/drawing/2014/main" val="1061614844"/>
                  </a:ext>
                </a:extLst>
              </a:tr>
              <a:tr h="669006">
                <a:tc>
                  <a:txBody>
                    <a:bodyPr/>
                    <a:lstStyle/>
                    <a:p>
                      <a:pPr algn="l" fontAlgn="t"/>
                      <a:r>
                        <a:rPr lang="zh-CN" altLang="en-US" sz="1800" dirty="0">
                          <a:effectLst/>
                        </a:rPr>
                        <a:t>每个标记的最少标记图像数，分类（建议 </a:t>
                      </a:r>
                      <a:r>
                        <a:rPr lang="en-US" altLang="zh-CN" sz="1800" dirty="0">
                          <a:effectLst/>
                        </a:rPr>
                        <a:t>50+</a:t>
                      </a:r>
                      <a:r>
                        <a:rPr lang="zh-CN" altLang="en-US" sz="1800" dirty="0">
                          <a:effectLst/>
                        </a:rPr>
                        <a:t>）</a:t>
                      </a:r>
                    </a:p>
                  </a:txBody>
                  <a:tcPr marL="63990" marR="63990" marT="31995" marB="31995"/>
                </a:tc>
                <a:tc>
                  <a:txBody>
                    <a:bodyPr/>
                    <a:lstStyle/>
                    <a:p>
                      <a:pPr algn="ctr" fontAlgn="t"/>
                      <a:r>
                        <a:rPr lang="en-US" altLang="zh-CN" sz="1800">
                          <a:effectLst/>
                        </a:rPr>
                        <a:t>5</a:t>
                      </a:r>
                    </a:p>
                  </a:txBody>
                  <a:tcPr marL="63990" marR="63990" marT="31995" marB="31995"/>
                </a:tc>
                <a:tc>
                  <a:txBody>
                    <a:bodyPr/>
                    <a:lstStyle/>
                    <a:p>
                      <a:pPr algn="ctr" fontAlgn="t"/>
                      <a:r>
                        <a:rPr lang="en-US" altLang="zh-CN" sz="1800" dirty="0">
                          <a:effectLst/>
                        </a:rPr>
                        <a:t>5</a:t>
                      </a:r>
                    </a:p>
                  </a:txBody>
                  <a:tcPr marL="63990" marR="63990" marT="31995" marB="31995"/>
                </a:tc>
                <a:extLst>
                  <a:ext uri="{0D108BD9-81ED-4DB2-BD59-A6C34878D82A}">
                    <a16:rowId xmlns:a16="http://schemas.microsoft.com/office/drawing/2014/main" val="1776047912"/>
                  </a:ext>
                </a:extLst>
              </a:tr>
              <a:tr h="694733">
                <a:tc>
                  <a:txBody>
                    <a:bodyPr/>
                    <a:lstStyle/>
                    <a:p>
                      <a:pPr algn="l" fontAlgn="t"/>
                      <a:r>
                        <a:rPr lang="zh-CN" altLang="en-US" sz="1800">
                          <a:effectLst/>
                        </a:rPr>
                        <a:t>每个标记的最少标记图像数，对象检测（建议 </a:t>
                      </a:r>
                      <a:r>
                        <a:rPr lang="en-US" altLang="zh-CN" sz="1800">
                          <a:effectLst/>
                        </a:rPr>
                        <a:t>50+</a:t>
                      </a:r>
                      <a:r>
                        <a:rPr lang="zh-CN" altLang="en-US" sz="1800">
                          <a:effectLst/>
                        </a:rPr>
                        <a:t>）</a:t>
                      </a:r>
                    </a:p>
                  </a:txBody>
                  <a:tcPr marL="63990" marR="63990" marT="31995" marB="31995"/>
                </a:tc>
                <a:tc>
                  <a:txBody>
                    <a:bodyPr/>
                    <a:lstStyle/>
                    <a:p>
                      <a:pPr algn="ctr" fontAlgn="t"/>
                      <a:r>
                        <a:rPr lang="en-US" altLang="zh-CN" sz="1800" dirty="0">
                          <a:effectLst/>
                        </a:rPr>
                        <a:t>15</a:t>
                      </a:r>
                    </a:p>
                  </a:txBody>
                  <a:tcPr marL="63990" marR="63990" marT="31995" marB="31995"/>
                </a:tc>
                <a:tc>
                  <a:txBody>
                    <a:bodyPr/>
                    <a:lstStyle/>
                    <a:p>
                      <a:pPr algn="ctr" fontAlgn="t"/>
                      <a:r>
                        <a:rPr lang="en-US" altLang="zh-CN" sz="1800" dirty="0">
                          <a:effectLst/>
                        </a:rPr>
                        <a:t>15</a:t>
                      </a:r>
                    </a:p>
                  </a:txBody>
                  <a:tcPr marL="63990" marR="63990" marT="31995" marB="31995"/>
                </a:tc>
                <a:extLst>
                  <a:ext uri="{0D108BD9-81ED-4DB2-BD59-A6C34878D82A}">
                    <a16:rowId xmlns:a16="http://schemas.microsoft.com/office/drawing/2014/main" val="835586016"/>
                  </a:ext>
                </a:extLst>
              </a:tr>
            </a:tbl>
          </a:graphicData>
        </a:graphic>
      </p:graphicFrame>
    </p:spTree>
    <p:extLst>
      <p:ext uri="{BB962C8B-B14F-4D97-AF65-F5344CB8AC3E}">
        <p14:creationId xmlns:p14="http://schemas.microsoft.com/office/powerpoint/2010/main" val="373811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7F8A5-A515-AD4B-E981-33A5DAB38925}"/>
              </a:ext>
            </a:extLst>
          </p:cNvPr>
          <p:cNvSpPr txBox="1">
            <a:spLocks/>
          </p:cNvSpPr>
          <p:nvPr/>
        </p:nvSpPr>
        <p:spPr>
          <a:xfrm>
            <a:off x="585912" y="350940"/>
            <a:ext cx="1101852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a:ln w="3175">
                  <a:noFill/>
                </a:ln>
                <a:effectLst/>
                <a:latin typeface="+mj-lt"/>
                <a:cs typeface="Segoe UI" pitchFamily="34" charset="0"/>
              </a:defRPr>
            </a:lvl1pPr>
          </a:lstStyle>
          <a:p>
            <a:r>
              <a:rPr lang="zh-CN" altLang="en-US" dirty="0">
                <a:cs typeface="Segoe UI"/>
              </a:rPr>
              <a:t>微软认知服务实战</a:t>
            </a:r>
            <a:endParaRPr lang="en-US" dirty="0">
              <a:cs typeface="Segoe UI"/>
            </a:endParaRPr>
          </a:p>
        </p:txBody>
      </p:sp>
      <p:sp>
        <p:nvSpPr>
          <p:cNvPr id="5" name="Content Placeholder 2">
            <a:extLst>
              <a:ext uri="{FF2B5EF4-FFF2-40B4-BE49-F238E27FC236}">
                <a16:creationId xmlns:a16="http://schemas.microsoft.com/office/drawing/2014/main" id="{84EA69C6-2F50-FA2F-CB39-0DA3CC201471}"/>
              </a:ext>
            </a:extLst>
          </p:cNvPr>
          <p:cNvSpPr txBox="1">
            <a:spLocks/>
          </p:cNvSpPr>
          <p:nvPr/>
        </p:nvSpPr>
        <p:spPr>
          <a:xfrm>
            <a:off x="544316" y="1395406"/>
            <a:ext cx="9056884" cy="4227336"/>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CN" altLang="en-US" sz="1800" dirty="0">
                <a:solidFill>
                  <a:srgbClr val="FFFFFF"/>
                </a:solidFill>
                <a:latin typeface="Segoe UI"/>
                <a:ea typeface="Calibri"/>
                <a:cs typeface="Segoe UI"/>
              </a:rPr>
              <a:t>微软自定义视觉目标分类项目流程</a:t>
            </a:r>
            <a:endParaRPr lang="en-US" sz="1800" dirty="0">
              <a:solidFill>
                <a:srgbClr val="FFFFFF"/>
              </a:solidFill>
              <a:latin typeface="Segoe UI"/>
              <a:ea typeface="Calibri"/>
              <a:cs typeface="Segoe UI"/>
            </a:endParaRPr>
          </a:p>
        </p:txBody>
      </p:sp>
      <p:graphicFrame>
        <p:nvGraphicFramePr>
          <p:cNvPr id="3" name="图示 2">
            <a:extLst>
              <a:ext uri="{FF2B5EF4-FFF2-40B4-BE49-F238E27FC236}">
                <a16:creationId xmlns:a16="http://schemas.microsoft.com/office/drawing/2014/main" id="{70BB7B47-FB2A-A1EE-5CA6-AAB61EBD8820}"/>
              </a:ext>
            </a:extLst>
          </p:cNvPr>
          <p:cNvGraphicFramePr/>
          <p:nvPr>
            <p:extLst>
              <p:ext uri="{D42A27DB-BD31-4B8C-83A1-F6EECF244321}">
                <p14:modId xmlns:p14="http://schemas.microsoft.com/office/powerpoint/2010/main" val="446648651"/>
              </p:ext>
            </p:extLst>
          </p:nvPr>
        </p:nvGraphicFramePr>
        <p:xfrm>
          <a:off x="585912" y="1720034"/>
          <a:ext cx="10021128" cy="1826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a:extLst>
              <a:ext uri="{FF2B5EF4-FFF2-40B4-BE49-F238E27FC236}">
                <a16:creationId xmlns:a16="http://schemas.microsoft.com/office/drawing/2014/main" id="{45C91BCD-5276-45C7-B11F-8EDDD1186F19}"/>
              </a:ext>
            </a:extLst>
          </p:cNvPr>
          <p:cNvPicPr>
            <a:picLocks noChangeAspect="1"/>
          </p:cNvPicPr>
          <p:nvPr/>
        </p:nvPicPr>
        <p:blipFill>
          <a:blip r:embed="rId7"/>
          <a:stretch>
            <a:fillRect/>
          </a:stretch>
        </p:blipFill>
        <p:spPr>
          <a:xfrm>
            <a:off x="912913" y="3509074"/>
            <a:ext cx="9694127" cy="24245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095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7F8A5-A515-AD4B-E981-33A5DAB38925}"/>
              </a:ext>
            </a:extLst>
          </p:cNvPr>
          <p:cNvSpPr txBox="1">
            <a:spLocks/>
          </p:cNvSpPr>
          <p:nvPr/>
        </p:nvSpPr>
        <p:spPr>
          <a:xfrm>
            <a:off x="585912" y="350940"/>
            <a:ext cx="1101852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a:ln w="3175">
                  <a:noFill/>
                </a:ln>
                <a:effectLst/>
                <a:latin typeface="+mj-lt"/>
                <a:cs typeface="Segoe UI" pitchFamily="34" charset="0"/>
              </a:defRPr>
            </a:lvl1pPr>
          </a:lstStyle>
          <a:p>
            <a:r>
              <a:rPr lang="zh-CN" altLang="en-US" dirty="0">
                <a:cs typeface="Segoe UI"/>
              </a:rPr>
              <a:t>微软认知服务实战</a:t>
            </a:r>
            <a:endParaRPr lang="en-US" dirty="0">
              <a:cs typeface="Segoe UI"/>
            </a:endParaRPr>
          </a:p>
        </p:txBody>
      </p:sp>
      <p:sp>
        <p:nvSpPr>
          <p:cNvPr id="5" name="Content Placeholder 2">
            <a:extLst>
              <a:ext uri="{FF2B5EF4-FFF2-40B4-BE49-F238E27FC236}">
                <a16:creationId xmlns:a16="http://schemas.microsoft.com/office/drawing/2014/main" id="{84EA69C6-2F50-FA2F-CB39-0DA3CC201471}"/>
              </a:ext>
            </a:extLst>
          </p:cNvPr>
          <p:cNvSpPr txBox="1">
            <a:spLocks/>
          </p:cNvSpPr>
          <p:nvPr/>
        </p:nvSpPr>
        <p:spPr>
          <a:xfrm>
            <a:off x="544316" y="1395406"/>
            <a:ext cx="9056884" cy="4227336"/>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CN" altLang="en-US" sz="1800" dirty="0">
                <a:solidFill>
                  <a:srgbClr val="FFFFFF"/>
                </a:solidFill>
                <a:latin typeface="Segoe UI"/>
                <a:ea typeface="Calibri"/>
                <a:cs typeface="Segoe UI"/>
              </a:rPr>
              <a:t>微软自定义视觉目标检测项目流程</a:t>
            </a:r>
            <a:endParaRPr lang="en-US" sz="1800" dirty="0">
              <a:solidFill>
                <a:srgbClr val="FFFFFF"/>
              </a:solidFill>
              <a:latin typeface="Segoe UI"/>
              <a:ea typeface="Calibri"/>
              <a:cs typeface="Segoe UI"/>
            </a:endParaRPr>
          </a:p>
        </p:txBody>
      </p:sp>
      <p:pic>
        <p:nvPicPr>
          <p:cNvPr id="6" name="图片 5">
            <a:extLst>
              <a:ext uri="{FF2B5EF4-FFF2-40B4-BE49-F238E27FC236}">
                <a16:creationId xmlns:a16="http://schemas.microsoft.com/office/drawing/2014/main" id="{45C91BCD-5276-45C7-B11F-8EDDD1186F19}"/>
              </a:ext>
            </a:extLst>
          </p:cNvPr>
          <p:cNvPicPr>
            <a:picLocks noChangeAspect="1"/>
          </p:cNvPicPr>
          <p:nvPr/>
        </p:nvPicPr>
        <p:blipFill>
          <a:blip r:embed="rId2"/>
          <a:stretch>
            <a:fillRect/>
          </a:stretch>
        </p:blipFill>
        <p:spPr>
          <a:xfrm>
            <a:off x="996647" y="3509074"/>
            <a:ext cx="9694127" cy="2424584"/>
          </a:xfrm>
          <a:prstGeom prst="rect">
            <a:avLst/>
          </a:prstGeom>
          <a:ln>
            <a:noFill/>
          </a:ln>
          <a:effectLst>
            <a:outerShdw blurRad="190500" algn="tl" rotWithShape="0">
              <a:srgbClr val="000000">
                <a:alpha val="70000"/>
              </a:srgbClr>
            </a:outerShdw>
          </a:effectLst>
        </p:spPr>
      </p:pic>
      <p:graphicFrame>
        <p:nvGraphicFramePr>
          <p:cNvPr id="2" name="图示 1">
            <a:extLst>
              <a:ext uri="{FF2B5EF4-FFF2-40B4-BE49-F238E27FC236}">
                <a16:creationId xmlns:a16="http://schemas.microsoft.com/office/drawing/2014/main" id="{448DE91A-34BE-C43C-AA0C-C31555C54D52}"/>
              </a:ext>
            </a:extLst>
          </p:cNvPr>
          <p:cNvGraphicFramePr/>
          <p:nvPr>
            <p:extLst>
              <p:ext uri="{D42A27DB-BD31-4B8C-83A1-F6EECF244321}">
                <p14:modId xmlns:p14="http://schemas.microsoft.com/office/powerpoint/2010/main" val="3421654882"/>
              </p:ext>
            </p:extLst>
          </p:nvPr>
        </p:nvGraphicFramePr>
        <p:xfrm>
          <a:off x="585912" y="1583762"/>
          <a:ext cx="10515599" cy="2135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68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7F8A5-A515-AD4B-E981-33A5DAB38925}"/>
              </a:ext>
            </a:extLst>
          </p:cNvPr>
          <p:cNvSpPr txBox="1">
            <a:spLocks/>
          </p:cNvSpPr>
          <p:nvPr/>
        </p:nvSpPr>
        <p:spPr>
          <a:xfrm>
            <a:off x="585912" y="350940"/>
            <a:ext cx="1101852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a:ln w="3175">
                  <a:noFill/>
                </a:ln>
                <a:effectLst/>
                <a:latin typeface="+mj-lt"/>
                <a:cs typeface="Segoe UI" pitchFamily="34" charset="0"/>
              </a:defRPr>
            </a:lvl1pPr>
          </a:lstStyle>
          <a:p>
            <a:r>
              <a:rPr lang="zh-CN" altLang="en-US" dirty="0">
                <a:cs typeface="Segoe UI"/>
              </a:rPr>
              <a:t>微软认知服务实战</a:t>
            </a:r>
            <a:endParaRPr lang="en-US" dirty="0">
              <a:cs typeface="Segoe UI"/>
            </a:endParaRPr>
          </a:p>
        </p:txBody>
      </p:sp>
      <p:sp>
        <p:nvSpPr>
          <p:cNvPr id="5" name="Content Placeholder 2">
            <a:extLst>
              <a:ext uri="{FF2B5EF4-FFF2-40B4-BE49-F238E27FC236}">
                <a16:creationId xmlns:a16="http://schemas.microsoft.com/office/drawing/2014/main" id="{84EA69C6-2F50-FA2F-CB39-0DA3CC201471}"/>
              </a:ext>
            </a:extLst>
          </p:cNvPr>
          <p:cNvSpPr txBox="1">
            <a:spLocks/>
          </p:cNvSpPr>
          <p:nvPr/>
        </p:nvSpPr>
        <p:spPr>
          <a:xfrm>
            <a:off x="544316" y="1395406"/>
            <a:ext cx="9056884" cy="4227336"/>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CN" altLang="en-US" sz="1800" dirty="0">
                <a:solidFill>
                  <a:srgbClr val="FFFFFF"/>
                </a:solidFill>
                <a:latin typeface="Segoe UI"/>
                <a:ea typeface="Calibri"/>
                <a:cs typeface="Segoe UI"/>
              </a:rPr>
              <a:t>实例项目</a:t>
            </a:r>
            <a:endParaRPr lang="en-US" altLang="zh-CN" sz="1800" dirty="0">
              <a:solidFill>
                <a:srgbClr val="FFFFFF"/>
              </a:solidFill>
              <a:latin typeface="Segoe UI"/>
              <a:ea typeface="Calibri"/>
              <a:cs typeface="Segoe UI"/>
            </a:endParaRPr>
          </a:p>
          <a:p>
            <a:pPr lvl="1">
              <a:buFont typeface="Arial" panose="020B0604020202020204" pitchFamily="34" charset="0"/>
              <a:buChar char="•"/>
            </a:pPr>
            <a:r>
              <a:rPr lang="zh-CN" altLang="en-US" sz="1600" dirty="0">
                <a:solidFill>
                  <a:srgbClr val="FFFFFF"/>
                </a:solidFill>
                <a:latin typeface="Segoe UI"/>
                <a:ea typeface="Calibri"/>
                <a:cs typeface="Segoe UI"/>
              </a:rPr>
              <a:t>使用自定义视觉对濒危鸟类进行分类：</a:t>
            </a:r>
            <a:endParaRPr lang="en-US" altLang="zh-CN" sz="1600" dirty="0">
              <a:solidFill>
                <a:srgbClr val="FFFFFF"/>
              </a:solidFill>
              <a:latin typeface="Segoe UI"/>
              <a:ea typeface="Calibri"/>
              <a:cs typeface="Segoe UI"/>
            </a:endParaRPr>
          </a:p>
          <a:p>
            <a:pPr lvl="1">
              <a:buFont typeface="Arial" panose="020B0604020202020204" pitchFamily="34" charset="0"/>
              <a:buChar char="•"/>
            </a:pPr>
            <a:r>
              <a:rPr lang="en-US" altLang="zh-CN" sz="1600" dirty="0">
                <a:solidFill>
                  <a:srgbClr val="FFFFFF"/>
                </a:solidFill>
                <a:latin typeface="Segoe UI"/>
                <a:ea typeface="Calibri"/>
                <a:cs typeface="Segoe UI"/>
              </a:rPr>
              <a:t>https://learn.microsoft.com/zh-cn/training/modules/cv-classify-bird-species/ </a:t>
            </a:r>
            <a:endParaRPr lang="en-US" sz="1600" dirty="0">
              <a:solidFill>
                <a:srgbClr val="FFFFFF"/>
              </a:solidFill>
              <a:latin typeface="Segoe UI"/>
              <a:ea typeface="Calibri"/>
              <a:cs typeface="Segoe UI"/>
            </a:endParaRPr>
          </a:p>
        </p:txBody>
      </p:sp>
      <p:pic>
        <p:nvPicPr>
          <p:cNvPr id="7" name="图片 6">
            <a:extLst>
              <a:ext uri="{FF2B5EF4-FFF2-40B4-BE49-F238E27FC236}">
                <a16:creationId xmlns:a16="http://schemas.microsoft.com/office/drawing/2014/main" id="{74D6F0D0-66A7-7529-6468-78ADD464B451}"/>
              </a:ext>
            </a:extLst>
          </p:cNvPr>
          <p:cNvPicPr>
            <a:picLocks noChangeAspect="1"/>
          </p:cNvPicPr>
          <p:nvPr/>
        </p:nvPicPr>
        <p:blipFill>
          <a:blip r:embed="rId2"/>
          <a:stretch>
            <a:fillRect/>
          </a:stretch>
        </p:blipFill>
        <p:spPr>
          <a:xfrm>
            <a:off x="1581912" y="2327248"/>
            <a:ext cx="5823036" cy="43135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2380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Learn_Off-White Template">
  <a:themeElements>
    <a:clrScheme name="CSC Palette">
      <a:dk1>
        <a:srgbClr val="000000"/>
      </a:dk1>
      <a:lt1>
        <a:srgbClr val="FFFFFF"/>
      </a:lt1>
      <a:dk2>
        <a:srgbClr val="091F2C"/>
      </a:dk2>
      <a:lt2>
        <a:srgbClr val="E8E6DF"/>
      </a:lt2>
      <a:accent1>
        <a:srgbClr val="7050A6"/>
      </a:accent1>
      <a:accent2>
        <a:srgbClr val="C5B3E3"/>
      </a:accent2>
      <a:accent3>
        <a:srgbClr val="8661C5"/>
      </a:accent3>
      <a:accent4>
        <a:srgbClr val="281F6E"/>
      </a:accent4>
      <a:accent5>
        <a:srgbClr val="F4F3F4"/>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10.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1_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Learn_Blueblack Template">
  <a:themeElements>
    <a:clrScheme name="Microsoft Learn Dk">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A623C3B0-FBD4-4700-B6AD-7BB530AEC33B}"/>
    </a:ext>
  </a:extLst>
</a:theme>
</file>

<file path=ppt/theme/theme3.xml><?xml version="1.0" encoding="utf-8"?>
<a:theme xmlns:a="http://schemas.openxmlformats.org/drawingml/2006/main" name="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Learn_Presentation_Template_v12[82]" id="{4C8A609E-A20F-4C44-B1C2-C5F579F097AB}" vid="{530FE6C0-633F-4D0F-ADD0-D26BB4A7E1BD}"/>
    </a:ext>
  </a:extLst>
</a:theme>
</file>

<file path=ppt/theme/theme4.xml><?xml version="1.0" encoding="utf-8"?>
<a:theme xmlns:a="http://schemas.openxmlformats.org/drawingml/2006/main" name="1_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Learn_Presentation_Template_v12[82]" id="{4C8A609E-A20F-4C44-B1C2-C5F579F097AB}" vid="{530FE6C0-633F-4D0F-ADD0-D26BB4A7E1BD}"/>
    </a:ext>
  </a:extLst>
</a:theme>
</file>

<file path=ppt/theme/theme5.xml><?xml version="1.0" encoding="utf-8"?>
<a:theme xmlns:a="http://schemas.openxmlformats.org/drawingml/2006/main" name="Microsoft Learn_Navy Template">
  <a:themeElements>
    <a:clrScheme name="Microsoft Learn">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F5C39"/>
      </a:hlink>
      <a:folHlink>
        <a:srgbClr val="FF5C39"/>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Learn_Presentation_Template_v12[82]" id="{4C8A609E-A20F-4C44-B1C2-C5F579F097AB}" vid="{7499E995-F101-4C16-BFFC-7D61B344BD0F}"/>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308_MSFT_Learn_Template_R1T1_me" id="{36D5CA8D-6F86-E844-B33F-A8DB44C4DB16}" vid="{1B21320F-9541-4745-A18B-67A47B732148}"/>
    </a:ext>
  </a:extLst>
</a:theme>
</file>

<file path=ppt/theme/theme7.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308_MSFT_Learn_Template_R1T1_me" id="{36D5CA8D-6F86-E844-B33F-A8DB44C4DB16}" vid="{EE68F488-91E7-7743-9934-8AE97B441B9C}"/>
    </a:ext>
  </a:extLst>
</a:theme>
</file>

<file path=ppt/theme/theme8.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31.potx" id="{80AF29AD-A7E3-48B3-A8D5-6423C35183E6}" vid="{4097B05A-DE56-453D-B2AD-51882E52E312}"/>
    </a:ext>
  </a:extLst>
</a:theme>
</file>

<file path=ppt/theme/theme9.xml><?xml version="1.0" encoding="utf-8"?>
<a:theme xmlns:a="http://schemas.openxmlformats.org/drawingml/2006/main" name="2_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11.potx" id="{369C9FC4-5CE5-4FC2-93C5-01A207D2CBA1}" vid="{103BC752-43AA-4C73-BF46-F3A19EA9872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54E19DB989B7D44913CCDA577178E68" ma:contentTypeVersion="19" ma:contentTypeDescription="Create a new document." ma:contentTypeScope="" ma:versionID="180efc85fe7512b35438394835f657aa">
  <xsd:schema xmlns:xsd="http://www.w3.org/2001/XMLSchema" xmlns:xs="http://www.w3.org/2001/XMLSchema" xmlns:p="http://schemas.microsoft.com/office/2006/metadata/properties" xmlns:ns1="http://schemas.microsoft.com/sharepoint/v3" xmlns:ns2="8fefe160-1dcb-4459-b657-0562dbdabf5e" xmlns:ns3="1baaf7a6-ea87-41de-b545-d5bc113a1593" xmlns:ns4="230e9df3-be65-4c73-a93b-d1236ebd677e" targetNamespace="http://schemas.microsoft.com/office/2006/metadata/properties" ma:root="true" ma:fieldsID="6dd8fb0648fdb2f8da235bf78bf92778" ns1:_="" ns2:_="" ns3:_="" ns4:_="">
    <xsd:import namespace="http://schemas.microsoft.com/sharepoint/v3"/>
    <xsd:import namespace="8fefe160-1dcb-4459-b657-0562dbdabf5e"/>
    <xsd:import namespace="1baaf7a6-ea87-41de-b545-d5bc113a159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4:TaxCatchAll" minOccurs="0"/>
                <xsd:element ref="ns2:MediaServiceSearchProperties" minOccurs="0"/>
                <xsd:element ref="ns1:_ip_UnifiedCompliancePolicyProperties" minOccurs="0"/>
                <xsd:element ref="ns1:_ip_UnifiedCompliancePolicyUIAc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efe160-1dcb-4459-b657-0562dbdabf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aaf7a6-ea87-41de-b545-d5bc113a159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c9428cfa-451d-478a-8221-a54733799561}" ma:internalName="TaxCatchAll" ma:showField="CatchAllData" ma:web="1baaf7a6-ea87-41de-b545-d5bc113a159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lcf76f155ced4ddcb4097134ff3c332f xmlns="8fefe160-1dcb-4459-b657-0562dbdabf5e">
      <Terms xmlns="http://schemas.microsoft.com/office/infopath/2007/PartnerControls"/>
    </lcf76f155ced4ddcb4097134ff3c332f>
    <SharedWithUsers xmlns="1baaf7a6-ea87-41de-b545-d5bc113a1593">
      <UserInfo>
        <DisplayName>Vincent Shen</DisplayName>
        <AccountId>5494</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ADE536F-651F-48D6-880A-A5E699B8FFBF}">
  <ds:schemaRefs>
    <ds:schemaRef ds:uri="1baaf7a6-ea87-41de-b545-d5bc113a1593"/>
    <ds:schemaRef ds:uri="230e9df3-be65-4c73-a93b-d1236ebd677e"/>
    <ds:schemaRef ds:uri="8fefe160-1dcb-4459-b657-0562dbdabf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1baaf7a6-ea87-41de-b545-d5bc113a1593"/>
    <ds:schemaRef ds:uri="230e9df3-be65-4c73-a93b-d1236ebd677e"/>
    <ds:schemaRef ds:uri="8fefe160-1dcb-4459-b657-0562dbdabf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Microsoft_Learn_PPT_Template_May2022</Template>
  <TotalTime>859</TotalTime>
  <Words>718</Words>
  <Application>Microsoft Office PowerPoint</Application>
  <PresentationFormat>宽屏</PresentationFormat>
  <Paragraphs>122</Paragraphs>
  <Slides>15</Slides>
  <Notes>0</Notes>
  <HiddenSlides>0</HiddenSlides>
  <MMClips>0</MMClips>
  <ScaleCrop>false</ScaleCrop>
  <HeadingPairs>
    <vt:vector size="6" baseType="variant">
      <vt:variant>
        <vt:lpstr>已用的字体</vt:lpstr>
      </vt:variant>
      <vt:variant>
        <vt:i4>14</vt:i4>
      </vt:variant>
      <vt:variant>
        <vt:lpstr>主题</vt:lpstr>
      </vt:variant>
      <vt:variant>
        <vt:i4>12</vt:i4>
      </vt:variant>
      <vt:variant>
        <vt:lpstr>幻灯片标题</vt:lpstr>
      </vt:variant>
      <vt:variant>
        <vt:i4>15</vt:i4>
      </vt:variant>
    </vt:vector>
  </HeadingPairs>
  <TitlesOfParts>
    <vt:vector size="41" baseType="lpstr">
      <vt:lpstr>Arial,Sans-Serif</vt:lpstr>
      <vt:lpstr>Helvetica Neue Medium</vt:lpstr>
      <vt:lpstr>Microsoft YaHei UI</vt:lpstr>
      <vt:lpstr>Arial</vt:lpstr>
      <vt:lpstr>Calibri</vt:lpstr>
      <vt:lpstr>Calibri Light</vt:lpstr>
      <vt:lpstr>Consolas</vt:lpstr>
      <vt:lpstr>Open Sans</vt:lpstr>
      <vt:lpstr>Segoe UI</vt:lpstr>
      <vt:lpstr>Segoe UI Black</vt:lpstr>
      <vt:lpstr>Segoe UI Light</vt:lpstr>
      <vt:lpstr>Segoe UI Semibold</vt:lpstr>
      <vt:lpstr>Segoe UI Semilight</vt:lpstr>
      <vt:lpstr>Wingdings</vt:lpstr>
      <vt:lpstr>Microsoft Learn_Off-White Template</vt:lpstr>
      <vt:lpstr>Microsoft Learn_Blueblack Template</vt:lpstr>
      <vt:lpstr>Microsoft Learn_White Template</vt:lpstr>
      <vt:lpstr>1_Microsoft Learn_White Template</vt:lpstr>
      <vt:lpstr>Microsoft Learn_Navy Template</vt:lpstr>
      <vt:lpstr>1_Custom Design</vt:lpstr>
      <vt:lpstr>3_Custom Design</vt:lpstr>
      <vt:lpstr>1_WHITE TEMPLATE</vt:lpstr>
      <vt:lpstr>2_WHITE TEMPLATE</vt:lpstr>
      <vt:lpstr>1_Build 2019 Black</vt:lpstr>
      <vt:lpstr>3_WHITE TEMPLATE</vt:lpstr>
      <vt:lpstr>1_Microsoft Build 16:9 Template Light</vt:lpstr>
      <vt:lpstr>Microsoft Learn AI 技能挑战赛实战</vt:lpstr>
      <vt:lpstr>PowerPoint 演示文稿</vt:lpstr>
      <vt:lpstr>Microsoft Learn AI 技能挑战赛指引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加入微软最有价值专家</vt:lpstr>
      <vt:lpstr>PowerPoint 演示文稿</vt:lpstr>
      <vt:lpstr>PowerPoint 演示文稿</vt:lpstr>
      <vt:lpstr>PowerPoint 演示文稿</vt:lpstr>
    </vt:vector>
  </TitlesOfParts>
  <Manager>&lt;Comms manager name here&gt;</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Rob Watchman (CATALYSIS CORPORATION)</dc:creator>
  <cp:keywords/>
  <dc:description/>
  <cp:lastModifiedBy>Jiong Shi</cp:lastModifiedBy>
  <cp:revision>90</cp:revision>
  <cp:lastPrinted>2022-05-14T23:55:31Z</cp:lastPrinted>
  <dcterms:created xsi:type="dcterms:W3CDTF">2022-10-26T00:02:54Z</dcterms:created>
  <dcterms:modified xsi:type="dcterms:W3CDTF">2023-07-16T08:29:29Z</dcterms:modified>
  <cp:category>Microsoft Learn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0x010100254E19DB989B7D44913CCDA577178E68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